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x-wav"/>
  <Default Extension="mkv" ContentType="video/unknown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7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</p:sldMasterIdLst>
  <p:sldIdLst>
    <p:sldId id="268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</p:sldIdLst>
  <p:sldSz cx="12192000" cy="6858000"/>
  <p:notesSz cx="6858000" cy="9144000"/>
  <p:custShowLst>
    <p:custShow name="Özel Gösteri 1" id="0">
      <p:sldLst>
        <p:sld r:id="rId3"/>
        <p:sld r:id="rId4"/>
      </p:sldLst>
    </p:custShow>
  </p:custShow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80" d="100"/>
          <a:sy n="80" d="100"/>
        </p:scale>
        <p:origin x="782" y="1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tr-T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tr-T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Sayfa1!$B$1</c:f>
              <c:strCache>
                <c:ptCount val="1"/>
                <c:pt idx="0">
                  <c:v>Seri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Sayfa1!$A$2:$A$5</c:f>
              <c:strCache>
                <c:ptCount val="4"/>
                <c:pt idx="0">
                  <c:v>Kategori 1</c:v>
                </c:pt>
                <c:pt idx="1">
                  <c:v>Kategori 2</c:v>
                </c:pt>
                <c:pt idx="2">
                  <c:v>Kategori 3</c:v>
                </c:pt>
                <c:pt idx="3">
                  <c:v>Kategori 4</c:v>
                </c:pt>
              </c:strCache>
            </c:strRef>
          </c:cat>
          <c:val>
            <c:numRef>
              <c:f>Sayfa1!$B$2:$B$5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DEE-48D6-981D-14BFEFA7C109}"/>
            </c:ext>
          </c:extLst>
        </c:ser>
        <c:ser>
          <c:idx val="1"/>
          <c:order val="1"/>
          <c:tx>
            <c:strRef>
              <c:f>Sayfa1!$C$1</c:f>
              <c:strCache>
                <c:ptCount val="1"/>
                <c:pt idx="0">
                  <c:v>Seri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Sayfa1!$A$2:$A$5</c:f>
              <c:strCache>
                <c:ptCount val="4"/>
                <c:pt idx="0">
                  <c:v>Kategori 1</c:v>
                </c:pt>
                <c:pt idx="1">
                  <c:v>Kategori 2</c:v>
                </c:pt>
                <c:pt idx="2">
                  <c:v>Kategori 3</c:v>
                </c:pt>
                <c:pt idx="3">
                  <c:v>Kategori 4</c:v>
                </c:pt>
              </c:strCache>
            </c:strRef>
          </c:cat>
          <c:val>
            <c:numRef>
              <c:f>Sayfa1!$C$2:$C$5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DEE-48D6-981D-14BFEFA7C109}"/>
            </c:ext>
          </c:extLst>
        </c:ser>
        <c:ser>
          <c:idx val="2"/>
          <c:order val="2"/>
          <c:tx>
            <c:strRef>
              <c:f>Sayfa1!$D$1</c:f>
              <c:strCache>
                <c:ptCount val="1"/>
                <c:pt idx="0">
                  <c:v>Seri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Sayfa1!$A$2:$A$5</c:f>
              <c:strCache>
                <c:ptCount val="4"/>
                <c:pt idx="0">
                  <c:v>Kategori 1</c:v>
                </c:pt>
                <c:pt idx="1">
                  <c:v>Kategori 2</c:v>
                </c:pt>
                <c:pt idx="2">
                  <c:v>Kategori 3</c:v>
                </c:pt>
                <c:pt idx="3">
                  <c:v>Kategori 4</c:v>
                </c:pt>
              </c:strCache>
            </c:strRef>
          </c:cat>
          <c:val>
            <c:numRef>
              <c:f>Sayfa1!$D$2:$D$5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DEE-48D6-981D-14BFEFA7C10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82044895"/>
        <c:axId val="282045727"/>
      </c:barChart>
      <c:catAx>
        <c:axId val="28204489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tr-TR"/>
          </a:p>
        </c:txPr>
        <c:crossAx val="282045727"/>
        <c:crosses val="autoZero"/>
        <c:auto val="1"/>
        <c:lblAlgn val="ctr"/>
        <c:lblOffset val="100"/>
        <c:noMultiLvlLbl val="0"/>
      </c:catAx>
      <c:valAx>
        <c:axId val="28204572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tr-TR"/>
          </a:p>
        </c:txPr>
        <c:crossAx val="28204489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tr-T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tr-T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736A945-C0B6-4C2C-9518-85C32DC1A9BB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0"/>
      <dgm:spPr/>
      <dgm:t>
        <a:bodyPr/>
        <a:lstStyle/>
        <a:p>
          <a:endParaRPr lang="tr-TR"/>
        </a:p>
      </dgm:t>
    </dgm:pt>
    <dgm:pt modelId="{731325D4-3157-412E-A27E-CECE3CAAD1E3}">
      <dgm:prSet phldrT="[Metin]" phldr="1"/>
      <dgm:spPr/>
      <dgm:t>
        <a:bodyPr/>
        <a:lstStyle/>
        <a:p>
          <a:endParaRPr lang="tr-TR"/>
        </a:p>
      </dgm:t>
    </dgm:pt>
    <dgm:pt modelId="{901B48EF-15B7-42C6-81A5-AC28D7B512BA}" type="parTrans" cxnId="{EA785D0C-87DA-4BB9-860D-0FC9E514CC3A}">
      <dgm:prSet/>
      <dgm:spPr/>
      <dgm:t>
        <a:bodyPr/>
        <a:lstStyle/>
        <a:p>
          <a:endParaRPr lang="tr-TR"/>
        </a:p>
      </dgm:t>
    </dgm:pt>
    <dgm:pt modelId="{E0A179A7-8213-4864-BCC6-D3BBAAD8F180}" type="sibTrans" cxnId="{EA785D0C-87DA-4BB9-860D-0FC9E514CC3A}">
      <dgm:prSet/>
      <dgm:spPr/>
      <dgm:t>
        <a:bodyPr/>
        <a:lstStyle/>
        <a:p>
          <a:endParaRPr lang="tr-TR"/>
        </a:p>
      </dgm:t>
    </dgm:pt>
    <dgm:pt modelId="{30FEDDCF-8DBF-47B8-9F06-82A80836DCAC}">
      <dgm:prSet phldrT="[Metin]" phldr="1"/>
      <dgm:spPr/>
      <dgm:t>
        <a:bodyPr/>
        <a:lstStyle/>
        <a:p>
          <a:endParaRPr lang="tr-TR"/>
        </a:p>
      </dgm:t>
    </dgm:pt>
    <dgm:pt modelId="{7C9A98D3-2B79-42D6-8029-4C9F6C5D090C}" type="parTrans" cxnId="{DD93DF03-AA43-4AE8-A0A0-2DE8D8642A03}">
      <dgm:prSet/>
      <dgm:spPr/>
      <dgm:t>
        <a:bodyPr/>
        <a:lstStyle/>
        <a:p>
          <a:endParaRPr lang="tr-TR"/>
        </a:p>
      </dgm:t>
    </dgm:pt>
    <dgm:pt modelId="{FBBAD4E4-A61E-4C00-B036-F474A8DFFEB7}" type="sibTrans" cxnId="{DD93DF03-AA43-4AE8-A0A0-2DE8D8642A03}">
      <dgm:prSet/>
      <dgm:spPr/>
      <dgm:t>
        <a:bodyPr/>
        <a:lstStyle/>
        <a:p>
          <a:endParaRPr lang="tr-TR"/>
        </a:p>
      </dgm:t>
    </dgm:pt>
    <dgm:pt modelId="{1488337B-4691-4811-8D96-DFCBBBF5EFFD}">
      <dgm:prSet phldrT="[Metin]" phldr="1"/>
      <dgm:spPr/>
      <dgm:t>
        <a:bodyPr/>
        <a:lstStyle/>
        <a:p>
          <a:endParaRPr lang="tr-TR"/>
        </a:p>
      </dgm:t>
    </dgm:pt>
    <dgm:pt modelId="{777AF605-50CD-444E-A3BD-7F641973585E}" type="parTrans" cxnId="{E244134A-FD2A-47C3-B370-6AD3CB5F414F}">
      <dgm:prSet/>
      <dgm:spPr/>
      <dgm:t>
        <a:bodyPr/>
        <a:lstStyle/>
        <a:p>
          <a:endParaRPr lang="tr-TR"/>
        </a:p>
      </dgm:t>
    </dgm:pt>
    <dgm:pt modelId="{51C7AE04-9035-4B8D-8A66-E1760A35F82B}" type="sibTrans" cxnId="{E244134A-FD2A-47C3-B370-6AD3CB5F414F}">
      <dgm:prSet/>
      <dgm:spPr/>
      <dgm:t>
        <a:bodyPr/>
        <a:lstStyle/>
        <a:p>
          <a:endParaRPr lang="tr-TR"/>
        </a:p>
      </dgm:t>
    </dgm:pt>
    <dgm:pt modelId="{76480123-50BA-4B71-9F72-6F76D72F574A}" type="pres">
      <dgm:prSet presAssocID="{1736A945-C0B6-4C2C-9518-85C32DC1A9BB}" presName="linear" presStyleCnt="0">
        <dgm:presLayoutVars>
          <dgm:dir/>
          <dgm:animLvl val="lvl"/>
          <dgm:resizeHandles val="exact"/>
        </dgm:presLayoutVars>
      </dgm:prSet>
      <dgm:spPr/>
    </dgm:pt>
    <dgm:pt modelId="{C1B0DC67-62AF-4D19-B2E2-33F0EBC6A147}" type="pres">
      <dgm:prSet presAssocID="{731325D4-3157-412E-A27E-CECE3CAAD1E3}" presName="parentLin" presStyleCnt="0"/>
      <dgm:spPr/>
    </dgm:pt>
    <dgm:pt modelId="{5EE3D96C-FBBC-4D00-9E94-C94C3E08C5C7}" type="pres">
      <dgm:prSet presAssocID="{731325D4-3157-412E-A27E-CECE3CAAD1E3}" presName="parentLeftMargin" presStyleLbl="node1" presStyleIdx="0" presStyleCnt="3"/>
      <dgm:spPr/>
    </dgm:pt>
    <dgm:pt modelId="{9B30A206-DDB8-4925-BD2A-579A322FBAC3}" type="pres">
      <dgm:prSet presAssocID="{731325D4-3157-412E-A27E-CECE3CAAD1E3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7BC18F99-8DED-45D7-8854-392ECCB41723}" type="pres">
      <dgm:prSet presAssocID="{731325D4-3157-412E-A27E-CECE3CAAD1E3}" presName="negativeSpace" presStyleCnt="0"/>
      <dgm:spPr/>
    </dgm:pt>
    <dgm:pt modelId="{24FEAF2C-82C6-4A52-87E3-9851DC1990F6}" type="pres">
      <dgm:prSet presAssocID="{731325D4-3157-412E-A27E-CECE3CAAD1E3}" presName="childText" presStyleLbl="conFgAcc1" presStyleIdx="0" presStyleCnt="3">
        <dgm:presLayoutVars>
          <dgm:bulletEnabled val="1"/>
        </dgm:presLayoutVars>
      </dgm:prSet>
      <dgm:spPr/>
    </dgm:pt>
    <dgm:pt modelId="{8E1628E0-32A7-47F0-8F76-246207A15A2C}" type="pres">
      <dgm:prSet presAssocID="{E0A179A7-8213-4864-BCC6-D3BBAAD8F180}" presName="spaceBetweenRectangles" presStyleCnt="0"/>
      <dgm:spPr/>
    </dgm:pt>
    <dgm:pt modelId="{47B25D0E-EC48-4217-8428-BB23F446091A}" type="pres">
      <dgm:prSet presAssocID="{30FEDDCF-8DBF-47B8-9F06-82A80836DCAC}" presName="parentLin" presStyleCnt="0"/>
      <dgm:spPr/>
    </dgm:pt>
    <dgm:pt modelId="{1EC4D2A3-7F62-43C9-B864-F6BC4153C0AD}" type="pres">
      <dgm:prSet presAssocID="{30FEDDCF-8DBF-47B8-9F06-82A80836DCAC}" presName="parentLeftMargin" presStyleLbl="node1" presStyleIdx="0" presStyleCnt="3"/>
      <dgm:spPr/>
    </dgm:pt>
    <dgm:pt modelId="{A89C34A2-BDFD-402E-A385-CAF190FEC95F}" type="pres">
      <dgm:prSet presAssocID="{30FEDDCF-8DBF-47B8-9F06-82A80836DCAC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6F1548F6-EAAB-49FA-8677-488E6FEF0255}" type="pres">
      <dgm:prSet presAssocID="{30FEDDCF-8DBF-47B8-9F06-82A80836DCAC}" presName="negativeSpace" presStyleCnt="0"/>
      <dgm:spPr/>
    </dgm:pt>
    <dgm:pt modelId="{43676582-7C0E-4842-9B25-665AF82D8ACE}" type="pres">
      <dgm:prSet presAssocID="{30FEDDCF-8DBF-47B8-9F06-82A80836DCAC}" presName="childText" presStyleLbl="conFgAcc1" presStyleIdx="1" presStyleCnt="3">
        <dgm:presLayoutVars>
          <dgm:bulletEnabled val="1"/>
        </dgm:presLayoutVars>
      </dgm:prSet>
      <dgm:spPr/>
    </dgm:pt>
    <dgm:pt modelId="{D22757CC-1418-4709-8EBE-702AE71944EB}" type="pres">
      <dgm:prSet presAssocID="{FBBAD4E4-A61E-4C00-B036-F474A8DFFEB7}" presName="spaceBetweenRectangles" presStyleCnt="0"/>
      <dgm:spPr/>
    </dgm:pt>
    <dgm:pt modelId="{2F81F377-2145-4AFA-8EAC-FE52EAB9F5C3}" type="pres">
      <dgm:prSet presAssocID="{1488337B-4691-4811-8D96-DFCBBBF5EFFD}" presName="parentLin" presStyleCnt="0"/>
      <dgm:spPr/>
    </dgm:pt>
    <dgm:pt modelId="{9C2BD1D1-DC79-4ED5-9AC3-61C8102FF01D}" type="pres">
      <dgm:prSet presAssocID="{1488337B-4691-4811-8D96-DFCBBBF5EFFD}" presName="parentLeftMargin" presStyleLbl="node1" presStyleIdx="1" presStyleCnt="3"/>
      <dgm:spPr/>
    </dgm:pt>
    <dgm:pt modelId="{74D46E72-EEEF-42BD-8E1D-0A39E41FA6CE}" type="pres">
      <dgm:prSet presAssocID="{1488337B-4691-4811-8D96-DFCBBBF5EFFD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FD1F800F-EE94-42AE-B59A-0D0949014861}" type="pres">
      <dgm:prSet presAssocID="{1488337B-4691-4811-8D96-DFCBBBF5EFFD}" presName="negativeSpace" presStyleCnt="0"/>
      <dgm:spPr/>
    </dgm:pt>
    <dgm:pt modelId="{E0BDF26D-39F8-438D-AA5B-05DEFA659CD7}" type="pres">
      <dgm:prSet presAssocID="{1488337B-4691-4811-8D96-DFCBBBF5EFFD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E244134A-FD2A-47C3-B370-6AD3CB5F414F}" srcId="{1736A945-C0B6-4C2C-9518-85C32DC1A9BB}" destId="{1488337B-4691-4811-8D96-DFCBBBF5EFFD}" srcOrd="2" destOrd="0" parTransId="{777AF605-50CD-444E-A3BD-7F641973585E}" sibTransId="{51C7AE04-9035-4B8D-8A66-E1760A35F82B}"/>
    <dgm:cxn modelId="{7DB98B1E-85E4-459C-84B9-FB712BDC334A}" type="presOf" srcId="{1488337B-4691-4811-8D96-DFCBBBF5EFFD}" destId="{74D46E72-EEEF-42BD-8E1D-0A39E41FA6CE}" srcOrd="1" destOrd="0" presId="urn:microsoft.com/office/officeart/2005/8/layout/list1"/>
    <dgm:cxn modelId="{B524645E-D7A9-4DC4-9ED9-1343FB526E52}" type="presOf" srcId="{1488337B-4691-4811-8D96-DFCBBBF5EFFD}" destId="{9C2BD1D1-DC79-4ED5-9AC3-61C8102FF01D}" srcOrd="0" destOrd="0" presId="urn:microsoft.com/office/officeart/2005/8/layout/list1"/>
    <dgm:cxn modelId="{2CA6C257-16AC-4DA1-BD2B-E864375A863F}" type="presOf" srcId="{30FEDDCF-8DBF-47B8-9F06-82A80836DCAC}" destId="{1EC4D2A3-7F62-43C9-B864-F6BC4153C0AD}" srcOrd="0" destOrd="0" presId="urn:microsoft.com/office/officeart/2005/8/layout/list1"/>
    <dgm:cxn modelId="{DD93DF03-AA43-4AE8-A0A0-2DE8D8642A03}" srcId="{1736A945-C0B6-4C2C-9518-85C32DC1A9BB}" destId="{30FEDDCF-8DBF-47B8-9F06-82A80836DCAC}" srcOrd="1" destOrd="0" parTransId="{7C9A98D3-2B79-42D6-8029-4C9F6C5D090C}" sibTransId="{FBBAD4E4-A61E-4C00-B036-F474A8DFFEB7}"/>
    <dgm:cxn modelId="{1523E010-5EAD-454C-8E66-ED742E7CAF41}" type="presOf" srcId="{1736A945-C0B6-4C2C-9518-85C32DC1A9BB}" destId="{76480123-50BA-4B71-9F72-6F76D72F574A}" srcOrd="0" destOrd="0" presId="urn:microsoft.com/office/officeart/2005/8/layout/list1"/>
    <dgm:cxn modelId="{0245BDE3-3818-46D9-977B-D9DFEC9EBF5C}" type="presOf" srcId="{731325D4-3157-412E-A27E-CECE3CAAD1E3}" destId="{5EE3D96C-FBBC-4D00-9E94-C94C3E08C5C7}" srcOrd="0" destOrd="0" presId="urn:microsoft.com/office/officeart/2005/8/layout/list1"/>
    <dgm:cxn modelId="{EA785D0C-87DA-4BB9-860D-0FC9E514CC3A}" srcId="{1736A945-C0B6-4C2C-9518-85C32DC1A9BB}" destId="{731325D4-3157-412E-A27E-CECE3CAAD1E3}" srcOrd="0" destOrd="0" parTransId="{901B48EF-15B7-42C6-81A5-AC28D7B512BA}" sibTransId="{E0A179A7-8213-4864-BCC6-D3BBAAD8F180}"/>
    <dgm:cxn modelId="{586145E6-46D7-45A3-8E9E-F59EEEC868F6}" type="presOf" srcId="{731325D4-3157-412E-A27E-CECE3CAAD1E3}" destId="{9B30A206-DDB8-4925-BD2A-579A322FBAC3}" srcOrd="1" destOrd="0" presId="urn:microsoft.com/office/officeart/2005/8/layout/list1"/>
    <dgm:cxn modelId="{C413409D-E9A8-4D0B-A8E8-F8B894F1901E}" type="presOf" srcId="{30FEDDCF-8DBF-47B8-9F06-82A80836DCAC}" destId="{A89C34A2-BDFD-402E-A385-CAF190FEC95F}" srcOrd="1" destOrd="0" presId="urn:microsoft.com/office/officeart/2005/8/layout/list1"/>
    <dgm:cxn modelId="{3E175C4D-D255-42C6-B2D3-ED3E71D6C89D}" type="presParOf" srcId="{76480123-50BA-4B71-9F72-6F76D72F574A}" destId="{C1B0DC67-62AF-4D19-B2E2-33F0EBC6A147}" srcOrd="0" destOrd="0" presId="urn:microsoft.com/office/officeart/2005/8/layout/list1"/>
    <dgm:cxn modelId="{463F9E76-AB5F-4172-8E5D-5B8B2E4C3CD5}" type="presParOf" srcId="{C1B0DC67-62AF-4D19-B2E2-33F0EBC6A147}" destId="{5EE3D96C-FBBC-4D00-9E94-C94C3E08C5C7}" srcOrd="0" destOrd="0" presId="urn:microsoft.com/office/officeart/2005/8/layout/list1"/>
    <dgm:cxn modelId="{3BAFFD40-2EBE-42E6-8806-F88F90AE9907}" type="presParOf" srcId="{C1B0DC67-62AF-4D19-B2E2-33F0EBC6A147}" destId="{9B30A206-DDB8-4925-BD2A-579A322FBAC3}" srcOrd="1" destOrd="0" presId="urn:microsoft.com/office/officeart/2005/8/layout/list1"/>
    <dgm:cxn modelId="{0BA17DC1-617B-4FC6-92F0-25EBDD1A7485}" type="presParOf" srcId="{76480123-50BA-4B71-9F72-6F76D72F574A}" destId="{7BC18F99-8DED-45D7-8854-392ECCB41723}" srcOrd="1" destOrd="0" presId="urn:microsoft.com/office/officeart/2005/8/layout/list1"/>
    <dgm:cxn modelId="{F566C1A4-C91E-4D06-A555-5DF43EC5821D}" type="presParOf" srcId="{76480123-50BA-4B71-9F72-6F76D72F574A}" destId="{24FEAF2C-82C6-4A52-87E3-9851DC1990F6}" srcOrd="2" destOrd="0" presId="urn:microsoft.com/office/officeart/2005/8/layout/list1"/>
    <dgm:cxn modelId="{AB949618-D98C-4925-9641-67CAEE4476E3}" type="presParOf" srcId="{76480123-50BA-4B71-9F72-6F76D72F574A}" destId="{8E1628E0-32A7-47F0-8F76-246207A15A2C}" srcOrd="3" destOrd="0" presId="urn:microsoft.com/office/officeart/2005/8/layout/list1"/>
    <dgm:cxn modelId="{D3A1D2F5-D578-4AA4-87A4-D73DC72C81F1}" type="presParOf" srcId="{76480123-50BA-4B71-9F72-6F76D72F574A}" destId="{47B25D0E-EC48-4217-8428-BB23F446091A}" srcOrd="4" destOrd="0" presId="urn:microsoft.com/office/officeart/2005/8/layout/list1"/>
    <dgm:cxn modelId="{A199B9BA-D8C8-4CA3-B3F1-C954D4FB6AA7}" type="presParOf" srcId="{47B25D0E-EC48-4217-8428-BB23F446091A}" destId="{1EC4D2A3-7F62-43C9-B864-F6BC4153C0AD}" srcOrd="0" destOrd="0" presId="urn:microsoft.com/office/officeart/2005/8/layout/list1"/>
    <dgm:cxn modelId="{6708C85D-2BF3-40E7-93C8-0F0F1D16C4EC}" type="presParOf" srcId="{47B25D0E-EC48-4217-8428-BB23F446091A}" destId="{A89C34A2-BDFD-402E-A385-CAF190FEC95F}" srcOrd="1" destOrd="0" presId="urn:microsoft.com/office/officeart/2005/8/layout/list1"/>
    <dgm:cxn modelId="{7AA9FB07-848A-442F-9236-80032D36203D}" type="presParOf" srcId="{76480123-50BA-4B71-9F72-6F76D72F574A}" destId="{6F1548F6-EAAB-49FA-8677-488E6FEF0255}" srcOrd="5" destOrd="0" presId="urn:microsoft.com/office/officeart/2005/8/layout/list1"/>
    <dgm:cxn modelId="{48A2DAD9-4780-4F38-B871-210EFFD999C8}" type="presParOf" srcId="{76480123-50BA-4B71-9F72-6F76D72F574A}" destId="{43676582-7C0E-4842-9B25-665AF82D8ACE}" srcOrd="6" destOrd="0" presId="urn:microsoft.com/office/officeart/2005/8/layout/list1"/>
    <dgm:cxn modelId="{79EF1FC4-4E91-4341-8999-7BE3AA28B9B9}" type="presParOf" srcId="{76480123-50BA-4B71-9F72-6F76D72F574A}" destId="{D22757CC-1418-4709-8EBE-702AE71944EB}" srcOrd="7" destOrd="0" presId="urn:microsoft.com/office/officeart/2005/8/layout/list1"/>
    <dgm:cxn modelId="{C7E043C6-A970-448D-9103-10D6FF93257C}" type="presParOf" srcId="{76480123-50BA-4B71-9F72-6F76D72F574A}" destId="{2F81F377-2145-4AFA-8EAC-FE52EAB9F5C3}" srcOrd="8" destOrd="0" presId="urn:microsoft.com/office/officeart/2005/8/layout/list1"/>
    <dgm:cxn modelId="{AD201D33-EE94-4F4D-BC7E-DF41491E8FC7}" type="presParOf" srcId="{2F81F377-2145-4AFA-8EAC-FE52EAB9F5C3}" destId="{9C2BD1D1-DC79-4ED5-9AC3-61C8102FF01D}" srcOrd="0" destOrd="0" presId="urn:microsoft.com/office/officeart/2005/8/layout/list1"/>
    <dgm:cxn modelId="{57B0EB72-1C2A-46AF-8AD1-6CAC493C5889}" type="presParOf" srcId="{2F81F377-2145-4AFA-8EAC-FE52EAB9F5C3}" destId="{74D46E72-EEEF-42BD-8E1D-0A39E41FA6CE}" srcOrd="1" destOrd="0" presId="urn:microsoft.com/office/officeart/2005/8/layout/list1"/>
    <dgm:cxn modelId="{CA3599A7-104D-4C38-B7DE-30B6FE6E43CD}" type="presParOf" srcId="{76480123-50BA-4B71-9F72-6F76D72F574A}" destId="{FD1F800F-EE94-42AE-B59A-0D0949014861}" srcOrd="9" destOrd="0" presId="urn:microsoft.com/office/officeart/2005/8/layout/list1"/>
    <dgm:cxn modelId="{C7A2EE57-F927-46F2-8716-27A72A47A474}" type="presParOf" srcId="{76480123-50BA-4B71-9F72-6F76D72F574A}" destId="{E0BDF26D-39F8-438D-AA5B-05DEFA659CD7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FEAF2C-82C6-4A52-87E3-9851DC1990F6}">
      <dsp:nvSpPr>
        <dsp:cNvPr id="0" name=""/>
        <dsp:cNvSpPr/>
      </dsp:nvSpPr>
      <dsp:spPr>
        <a:xfrm>
          <a:off x="0" y="656588"/>
          <a:ext cx="2416175" cy="95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B30A206-DDB8-4925-BD2A-579A322FBAC3}">
      <dsp:nvSpPr>
        <dsp:cNvPr id="0" name=""/>
        <dsp:cNvSpPr/>
      </dsp:nvSpPr>
      <dsp:spPr>
        <a:xfrm>
          <a:off x="120808" y="95708"/>
          <a:ext cx="1691322" cy="1121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928" tIns="0" rIns="63928" bIns="0" numCol="1" spcCol="1270" anchor="ctr" anchorCtr="0">
          <a:noAutofit/>
        </a:bodyPr>
        <a:lstStyle/>
        <a:p>
          <a:pPr lvl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tr-TR" sz="3800" kern="1200"/>
        </a:p>
      </dsp:txBody>
      <dsp:txXfrm>
        <a:off x="175568" y="150468"/>
        <a:ext cx="1581802" cy="1012240"/>
      </dsp:txXfrm>
    </dsp:sp>
    <dsp:sp modelId="{43676582-7C0E-4842-9B25-665AF82D8ACE}">
      <dsp:nvSpPr>
        <dsp:cNvPr id="0" name=""/>
        <dsp:cNvSpPr/>
      </dsp:nvSpPr>
      <dsp:spPr>
        <a:xfrm>
          <a:off x="0" y="2380269"/>
          <a:ext cx="2416175" cy="95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89C34A2-BDFD-402E-A385-CAF190FEC95F}">
      <dsp:nvSpPr>
        <dsp:cNvPr id="0" name=""/>
        <dsp:cNvSpPr/>
      </dsp:nvSpPr>
      <dsp:spPr>
        <a:xfrm>
          <a:off x="120808" y="1819388"/>
          <a:ext cx="1691322" cy="1121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928" tIns="0" rIns="63928" bIns="0" numCol="1" spcCol="1270" anchor="ctr" anchorCtr="0">
          <a:noAutofit/>
        </a:bodyPr>
        <a:lstStyle/>
        <a:p>
          <a:pPr lvl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tr-TR" sz="3800" kern="1200"/>
        </a:p>
      </dsp:txBody>
      <dsp:txXfrm>
        <a:off x="175568" y="1874148"/>
        <a:ext cx="1581802" cy="1012240"/>
      </dsp:txXfrm>
    </dsp:sp>
    <dsp:sp modelId="{E0BDF26D-39F8-438D-AA5B-05DEFA659CD7}">
      <dsp:nvSpPr>
        <dsp:cNvPr id="0" name=""/>
        <dsp:cNvSpPr/>
      </dsp:nvSpPr>
      <dsp:spPr>
        <a:xfrm>
          <a:off x="0" y="4103949"/>
          <a:ext cx="2416175" cy="95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4D46E72-EEEF-42BD-8E1D-0A39E41FA6CE}">
      <dsp:nvSpPr>
        <dsp:cNvPr id="0" name=""/>
        <dsp:cNvSpPr/>
      </dsp:nvSpPr>
      <dsp:spPr>
        <a:xfrm>
          <a:off x="120808" y="3543069"/>
          <a:ext cx="1691322" cy="1121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928" tIns="0" rIns="63928" bIns="0" numCol="1" spcCol="1270" anchor="ctr" anchorCtr="0">
          <a:noAutofit/>
        </a:bodyPr>
        <a:lstStyle/>
        <a:p>
          <a:pPr lvl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tr-TR" sz="3800" kern="1200"/>
        </a:p>
      </dsp:txBody>
      <dsp:txXfrm>
        <a:off x="175568" y="3597829"/>
        <a:ext cx="1581802" cy="101224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Autofit/>
          </a:bodyPr>
          <a:lstStyle>
            <a:lvl1pPr algn="ctr">
              <a:defRPr sz="80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tr-TR" dirty="0" smtClean="0"/>
              <a:t>Asıl başlık stili için tıklatın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Autofit/>
          </a:bodyPr>
          <a:lstStyle>
            <a:lvl1pPr marL="0" indent="0" algn="ctr">
              <a:buNone/>
              <a:defRPr sz="66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tr-TR" dirty="0" smtClean="0"/>
              <a:t>Asıl alt başlık stilini düzenlemek için tıklayın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5437D-F569-4391-89F7-C5702D6F95C3}" type="datetimeFigureOut">
              <a:rPr lang="tr-TR" smtClean="0"/>
              <a:t>14.11.2020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8031D-F93E-47A5-B5CC-BB6E078D091C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6860701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  <p:sndAc>
          <p:stSnd>
            <p:snd r:embed="rId1" name="arrow.wav"/>
          </p:stSnd>
        </p:sndAc>
      </p:transition>
    </mc:Choice>
    <mc:Fallback>
      <p:transition spd="slow" advTm="0">
        <p:random/>
        <p:sndAc>
          <p:stSnd>
            <p:snd r:embed="rId1" name="arrow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Yazılı Panoramik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tr-TR" smtClean="0"/>
              <a:t>Resim eklemek için simgeyi tıklatın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5437D-F569-4391-89F7-C5702D6F95C3}" type="datetimeFigureOut">
              <a:rPr lang="tr-TR" smtClean="0"/>
              <a:t>14.11.2020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8031D-F93E-47A5-B5CC-BB6E078D091C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0614690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  <p:sndAc>
          <p:stSnd>
            <p:snd r:embed="rId1" name="arrow.wav"/>
          </p:stSnd>
        </p:sndAc>
      </p:transition>
    </mc:Choice>
    <mc:Fallback>
      <p:transition spd="slow" advTm="0">
        <p:random/>
        <p:sndAc>
          <p:stSnd>
            <p:snd r:embed="rId1" name="arrow.wav"/>
          </p:stSnd>
        </p:sndAc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şlık ve Resim Yazıs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5437D-F569-4391-89F7-C5702D6F95C3}" type="datetimeFigureOut">
              <a:rPr lang="tr-TR" smtClean="0"/>
              <a:t>14.11.2020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8031D-F93E-47A5-B5CC-BB6E078D091C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1472007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  <p:sndAc>
          <p:stSnd>
            <p:snd r:embed="rId1" name="arrow.wav"/>
          </p:stSnd>
        </p:sndAc>
      </p:transition>
    </mc:Choice>
    <mc:Fallback>
      <p:transition spd="slow" advTm="0">
        <p:random/>
        <p:sndAc>
          <p:stSnd>
            <p:snd r:embed="rId1" name="arrow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sim Yazılı Alınt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tr-TR" smtClean="0"/>
              <a:t>Asıl metin stillerini düzenle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5437D-F569-4391-89F7-C5702D6F95C3}" type="datetimeFigureOut">
              <a:rPr lang="tr-TR" smtClean="0"/>
              <a:t>14.11.2020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8031D-F93E-47A5-B5CC-BB6E078D091C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2333454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  <p:sndAc>
          <p:stSnd>
            <p:snd r:embed="rId1" name="arrow.wav"/>
          </p:stSnd>
        </p:sndAc>
      </p:transition>
    </mc:Choice>
    <mc:Fallback>
      <p:transition spd="slow" advTm="0">
        <p:random/>
        <p:sndAc>
          <p:stSnd>
            <p:snd r:embed="rId1" name="arrow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İsim Kart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tr-TR" smtClean="0"/>
              <a:t>Asıl metin stillerini düzenle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5437D-F569-4391-89F7-C5702D6F95C3}" type="datetimeFigureOut">
              <a:rPr lang="tr-TR" smtClean="0"/>
              <a:t>14.11.2020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8031D-F93E-47A5-B5CC-BB6E078D091C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9022766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  <p:sndAc>
          <p:stSnd>
            <p:snd r:embed="rId1" name="arrow.wav"/>
          </p:stSnd>
        </p:sndAc>
      </p:transition>
    </mc:Choice>
    <mc:Fallback>
      <p:transition spd="slow" advTm="0">
        <p:random/>
        <p:sndAc>
          <p:stSnd>
            <p:snd r:embed="rId1" name="arrow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lıntı İsim Kart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tr-TR" smtClean="0"/>
              <a:t>Asıl metin stillerini düzenle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5437D-F569-4391-89F7-C5702D6F95C3}" type="datetimeFigureOut">
              <a:rPr lang="tr-TR" smtClean="0"/>
              <a:t>14.11.2020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8031D-F93E-47A5-B5CC-BB6E078D091C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3826712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  <p:sndAc>
          <p:stSnd>
            <p:snd r:embed="rId1" name="arrow.wav"/>
          </p:stSnd>
        </p:sndAc>
      </p:transition>
    </mc:Choice>
    <mc:Fallback>
      <p:transition spd="slow" advTm="0">
        <p:random/>
        <p:sndAc>
          <p:stSnd>
            <p:snd r:embed="rId1" name="arrow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oğru veya Yanlı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tr-TR" smtClean="0"/>
              <a:t>Asıl metin stillerini düzenle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5437D-F569-4391-89F7-C5702D6F95C3}" type="datetimeFigureOut">
              <a:rPr lang="tr-TR" smtClean="0"/>
              <a:t>14.11.2020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8031D-F93E-47A5-B5CC-BB6E078D091C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6541408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  <p:sndAc>
          <p:stSnd>
            <p:snd r:embed="rId1" name="arrow.wav"/>
          </p:stSnd>
        </p:sndAc>
      </p:transition>
    </mc:Choice>
    <mc:Fallback>
      <p:transition spd="slow" advTm="0">
        <p:random/>
        <p:sndAc>
          <p:stSnd>
            <p:snd r:embed="rId1" name="arrow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5437D-F569-4391-89F7-C5702D6F95C3}" type="datetimeFigureOut">
              <a:rPr lang="tr-TR" smtClean="0"/>
              <a:t>14.11.2020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8031D-F93E-47A5-B5CC-BB6E078D091C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4314472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  <p:sndAc>
          <p:stSnd>
            <p:snd r:embed="rId1" name="arrow.wav"/>
          </p:stSnd>
        </p:sndAc>
      </p:transition>
    </mc:Choice>
    <mc:Fallback>
      <p:transition spd="slow" advTm="0">
        <p:random/>
        <p:sndAc>
          <p:stSnd>
            <p:snd r:embed="rId1" name="arrow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5437D-F569-4391-89F7-C5702D6F95C3}" type="datetimeFigureOut">
              <a:rPr lang="tr-TR" smtClean="0"/>
              <a:t>14.11.2020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8031D-F93E-47A5-B5CC-BB6E078D091C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9259134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  <p:sndAc>
          <p:stSnd>
            <p:snd r:embed="rId1" name="arrow.wav"/>
          </p:stSnd>
        </p:sndAc>
      </p:transition>
    </mc:Choice>
    <mc:Fallback>
      <p:transition spd="slow" advTm="0">
        <p:random/>
        <p:sndAc>
          <p:stSnd>
            <p:snd r:embed="rId1" name="arrow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5437D-F569-4391-89F7-C5702D6F95C3}" type="datetimeFigureOut">
              <a:rPr lang="tr-TR" smtClean="0"/>
              <a:t>14.11.2020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8031D-F93E-47A5-B5CC-BB6E078D091C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9802373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  <p:sndAc>
          <p:stSnd>
            <p:snd r:embed="rId1" name="arrow.wav"/>
          </p:stSnd>
        </p:sndAc>
      </p:transition>
    </mc:Choice>
    <mc:Fallback>
      <p:transition spd="slow" advTm="0">
        <p:random/>
        <p:sndAc>
          <p:stSnd>
            <p:snd r:embed="rId1" name="arrow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5437D-F569-4391-89F7-C5702D6F95C3}" type="datetimeFigureOut">
              <a:rPr lang="tr-TR" smtClean="0"/>
              <a:t>14.11.2020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8031D-F93E-47A5-B5CC-BB6E078D091C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1836555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  <p:sndAc>
          <p:stSnd>
            <p:snd r:embed="rId1" name="arrow.wav"/>
          </p:stSnd>
        </p:sndAc>
      </p:transition>
    </mc:Choice>
    <mc:Fallback>
      <p:transition spd="slow" advTm="0">
        <p:random/>
        <p:sndAc>
          <p:stSnd>
            <p:snd r:embed="rId1" name="arrow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5437D-F569-4391-89F7-C5702D6F95C3}" type="datetimeFigureOut">
              <a:rPr lang="tr-TR" smtClean="0"/>
              <a:t>14.11.2020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8031D-F93E-47A5-B5CC-BB6E078D091C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0660649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  <p:sndAc>
          <p:stSnd>
            <p:snd r:embed="rId1" name="arrow.wav"/>
          </p:stSnd>
        </p:sndAc>
      </p:transition>
    </mc:Choice>
    <mc:Fallback>
      <p:transition spd="slow" advTm="0">
        <p:random/>
        <p:sndAc>
          <p:stSnd>
            <p:snd r:embed="rId1" name="arrow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5437D-F569-4391-89F7-C5702D6F95C3}" type="datetimeFigureOut">
              <a:rPr lang="tr-TR" smtClean="0"/>
              <a:t>14.11.2020</a:t>
            </a:fld>
            <a:endParaRPr lang="tr-T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8031D-F93E-47A5-B5CC-BB6E078D091C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3807320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  <p:sndAc>
          <p:stSnd>
            <p:snd r:embed="rId1" name="arrow.wav"/>
          </p:stSnd>
        </p:sndAc>
      </p:transition>
    </mc:Choice>
    <mc:Fallback>
      <p:transition spd="slow" advTm="0">
        <p:random/>
        <p:sndAc>
          <p:stSnd>
            <p:snd r:embed="rId1" name="arrow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5437D-F569-4391-89F7-C5702D6F95C3}" type="datetimeFigureOut">
              <a:rPr lang="tr-TR" smtClean="0"/>
              <a:t>14.11.2020</a:t>
            </a:fld>
            <a:endParaRPr lang="tr-T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8031D-F93E-47A5-B5CC-BB6E078D091C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9919931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  <p:sndAc>
          <p:stSnd>
            <p:snd r:embed="rId1" name="arrow.wav"/>
          </p:stSnd>
        </p:sndAc>
      </p:transition>
    </mc:Choice>
    <mc:Fallback>
      <p:transition spd="slow" advTm="0">
        <p:random/>
        <p:sndAc>
          <p:stSnd>
            <p:snd r:embed="rId1" name="arrow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5437D-F569-4391-89F7-C5702D6F95C3}" type="datetimeFigureOut">
              <a:rPr lang="tr-TR" smtClean="0"/>
              <a:t>14.11.2020</a:t>
            </a:fld>
            <a:endParaRPr lang="tr-T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8031D-F93E-47A5-B5CC-BB6E078D091C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6723271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  <p:sndAc>
          <p:stSnd>
            <p:snd r:embed="rId1" name="arrow.wav"/>
          </p:stSnd>
        </p:sndAc>
      </p:transition>
    </mc:Choice>
    <mc:Fallback>
      <p:transition spd="slow" advTm="0">
        <p:random/>
        <p:sndAc>
          <p:stSnd>
            <p:snd r:embed="rId1" name="arrow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5437D-F569-4391-89F7-C5702D6F95C3}" type="datetimeFigureOut">
              <a:rPr lang="tr-TR" smtClean="0"/>
              <a:t>14.11.2020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8031D-F93E-47A5-B5CC-BB6E078D091C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4970360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  <p:sndAc>
          <p:stSnd>
            <p:snd r:embed="rId1" name="arrow.wav"/>
          </p:stSnd>
        </p:sndAc>
      </p:transition>
    </mc:Choice>
    <mc:Fallback>
      <p:transition spd="slow" advTm="0">
        <p:random/>
        <p:sndAc>
          <p:stSnd>
            <p:snd r:embed="rId1" name="arrow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tr-TR" smtClean="0"/>
              <a:t>Resim eklemek için simgeyi tıklatın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6715437D-F569-4391-89F7-C5702D6F95C3}" type="datetimeFigureOut">
              <a:rPr lang="tr-TR" smtClean="0"/>
              <a:t>14.11.2020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3C48031D-F93E-47A5-B5CC-BB6E078D091C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4080718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  <p:sndAc>
          <p:stSnd>
            <p:snd r:embed="rId1" name="arrow.wav"/>
          </p:stSnd>
        </p:sndAc>
      </p:transition>
    </mc:Choice>
    <mc:Fallback>
      <p:transition spd="slow" advTm="0">
        <p:random/>
        <p:sndAc>
          <p:stSnd>
            <p:snd r:embed="rId1" name="arrow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audio" Target="../media/audio1.wav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tr-TR" dirty="0" smtClean="0"/>
              <a:t>Asıl başlık stili için tıklatın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6715437D-F569-4391-89F7-C5702D6F95C3}" type="datetimeFigureOut">
              <a:rPr lang="tr-TR" smtClean="0"/>
              <a:t>14.11.2020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3C48031D-F93E-47A5-B5CC-BB6E078D091C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18172854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  <p:sldLayoutId id="2147483694" r:id="rId17"/>
  </p:sldLayoutIdLst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  <p:sndAc>
          <p:stSnd>
            <p:snd r:embed="rId19" name="arrow.wav"/>
          </p:stSnd>
        </p:sndAc>
      </p:transition>
    </mc:Choice>
    <mc:Fallback>
      <p:transition spd="slow" advTm="0">
        <p:random/>
        <p:sndAc>
          <p:stSnd>
            <p:snd r:embed="rId19" name="arrow.wav"/>
          </p:stSnd>
        </p:sndAc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457200" rtl="0" eaLnBrk="1" latinLnBrk="0" hangingPunct="1">
        <a:spcBef>
          <a:spcPct val="0"/>
        </a:spcBef>
        <a:buNone/>
        <a:defRPr sz="96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5" Type="http://schemas.openxmlformats.org/officeDocument/2006/relationships/image" Target="../media/image2.png"/><Relationship Id="rId4" Type="http://schemas.openxmlformats.org/officeDocument/2006/relationships/audio" Target="../media/audio1.wav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audio" Target="../media/audio1.wav"/><Relationship Id="rId7" Type="http://schemas.openxmlformats.org/officeDocument/2006/relationships/diagramQuickStyle" Target="../diagrams/quickStyle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10" Type="http://schemas.openxmlformats.org/officeDocument/2006/relationships/image" Target="../media/image3.jpg"/><Relationship Id="rId4" Type="http://schemas.openxmlformats.org/officeDocument/2006/relationships/chart" Target="../charts/chart1.xml"/><Relationship Id="rId9" Type="http://schemas.microsoft.com/office/2007/relationships/diagramDrawing" Target="../diagrams/drawing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audio" Target="../media/audio2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Alt Başlık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tanitim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841625" y="1600200"/>
            <a:ext cx="6507163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1778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  <p:sndAc>
          <p:stSnd>
            <p:snd r:embed="rId4" name="arrow.wav"/>
          </p:stSnd>
        </p:sndAc>
      </p:transition>
    </mc:Choice>
    <mc:Fallback>
      <p:transition spd="slow">
        <p:random/>
        <p:sndAc>
          <p:stSnd>
            <p:snd r:embed="rId4" name="arrow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On Kenarlı 3"/>
          <p:cNvSpPr/>
          <p:nvPr/>
        </p:nvSpPr>
        <p:spPr>
          <a:xfrm>
            <a:off x="1475758" y="419877"/>
            <a:ext cx="9237307" cy="6083559"/>
          </a:xfrm>
          <a:prstGeom prst="decagon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5847401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  <p:sndAc>
          <p:stSnd>
            <p:snd r:embed="rId2" name="arrow.wav"/>
          </p:stSnd>
        </p:sndAc>
      </p:transition>
    </mc:Choice>
    <mc:Fallback>
      <p:transition spd="slow">
        <p:random/>
        <p:sndAc>
          <p:stSnd>
            <p:snd r:embed="rId2" name="arrow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6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45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6" presetClass="emph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1" presetID="27" presetClass="emph" presetSubtype="0" fill="remove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2" dur="250" autoRev="1" fill="remov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33" dur="250" autoRev="1" fill="remove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4" dur="250" autoRev="1" fill="remove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5" dur="250" autoRev="1" fill="remove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32" presetClass="emph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7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8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9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0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1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2" presetID="8" presetClass="emph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3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4" presetID="19" presetClass="emph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4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2" presetClass="exit" presetSubtype="4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4" grpId="2" animBg="1"/>
      <p:bldP spid="4" grpId="3" animBg="1"/>
      <p:bldP spid="4" grpId="4" animBg="1"/>
      <p:bldP spid="4" grpId="5" animBg="1"/>
      <p:bldP spid="4" grpId="6" animBg="1"/>
      <p:bldP spid="4" grpId="7" animBg="1"/>
      <p:bldP spid="4" grpId="8" animBg="1"/>
      <p:bldP spid="4" grpId="9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275513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  <p:sndAc>
          <p:stSnd>
            <p:snd r:embed="rId2" name="arrow.wav"/>
          </p:stSnd>
        </p:sndAc>
      </p:transition>
    </mc:Choice>
    <mc:Fallback>
      <p:transition spd="slow">
        <p:random/>
        <p:sndAc>
          <p:stSnd>
            <p:snd r:embed="rId2" name="arrow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2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933450" y="1504950"/>
            <a:ext cx="914400" cy="914400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5" name="Elmas 4"/>
          <p:cNvSpPr/>
          <p:nvPr/>
        </p:nvSpPr>
        <p:spPr>
          <a:xfrm>
            <a:off x="2905125" y="1581150"/>
            <a:ext cx="914400" cy="914400"/>
          </a:xfrm>
          <a:prstGeom prst="diamond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6" name="Altıgen 5"/>
          <p:cNvSpPr/>
          <p:nvPr/>
        </p:nvSpPr>
        <p:spPr>
          <a:xfrm>
            <a:off x="5629275" y="1714500"/>
            <a:ext cx="1060704" cy="914400"/>
          </a:xfrm>
          <a:prstGeom prst="hexagon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graphicFrame>
        <p:nvGraphicFramePr>
          <p:cNvPr id="9" name="Grafik 8"/>
          <p:cNvGraphicFramePr/>
          <p:nvPr>
            <p:extLst>
              <p:ext uri="{D42A27DB-BD31-4B8C-83A1-F6EECF244321}">
                <p14:modId xmlns:p14="http://schemas.microsoft.com/office/powerpoint/2010/main" val="654180515"/>
              </p:ext>
            </p:extLst>
          </p:nvPr>
        </p:nvGraphicFramePr>
        <p:xfrm>
          <a:off x="774700" y="3314700"/>
          <a:ext cx="8128000" cy="28236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0" name="Diyagram 9"/>
          <p:cNvGraphicFramePr/>
          <p:nvPr>
            <p:extLst>
              <p:ext uri="{D42A27DB-BD31-4B8C-83A1-F6EECF244321}">
                <p14:modId xmlns:p14="http://schemas.microsoft.com/office/powerpoint/2010/main" val="2141169621"/>
              </p:ext>
            </p:extLst>
          </p:nvPr>
        </p:nvGraphicFramePr>
        <p:xfrm>
          <a:off x="9504362" y="609600"/>
          <a:ext cx="2416175" cy="51572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11" name="Resim 10" descr="Cat - Wikipedia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2853" y="859367"/>
            <a:ext cx="1748634" cy="23288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820637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  <p:sndAc>
          <p:stSnd>
            <p:snd r:embed="rId3" name="arrow.wav"/>
          </p:stSnd>
        </p:sndAc>
      </p:transition>
    </mc:Choice>
    <mc:Fallback>
      <p:transition spd="slow">
        <p:random/>
        <p:sndAc>
          <p:stSnd>
            <p:snd r:embed="rId3" name="arrow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19" presetClass="emph" presetSubtype="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1" presetClass="emph" presetSubtype="0" fill="hold" grpId="2" nodeType="withEffect">
                                  <p:stCondLst>
                                    <p:cond delay="170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8" dur="14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9" dur="14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0" dur="14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21" dur="14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7" presetClass="emph" presetSubtype="2" fill="hold" nodeType="withEffect">
                                  <p:stCondLst>
                                    <p:cond delay="3200"/>
                                  </p:stCondLst>
                                  <p:childTnLst>
                                    <p:animClr clrSpc="rgb" dir="cw">
                                      <p:cBhvr>
                                        <p:cTn id="23" dur="1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4" dur="1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6" presetClass="entr" presetSubtype="0" fill="hold" grpId="3" nodeType="withEffect">
                                  <p:stCondLst>
                                    <p:cond delay="48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grpId="4" nodeType="with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4" presetClass="entr" presetSubtype="5" fill="hold" grpId="5" nodeType="with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4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31" presetClass="entr" presetSubtype="0" fill="hold" grpId="6" nodeType="withEffect">
                                  <p:stCondLst>
                                    <p:cond delay="91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4" presetClass="emph" presetSubtype="0" fill="hold" grpId="7" nodeType="withEffect">
                                  <p:stCondLst>
                                    <p:cond delay="1100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5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5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5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5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5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19" presetClass="emph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6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7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21" presetClass="emph" presetSubtype="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73" dur="1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74" dur="1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75" dur="1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76" dur="1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7" presetClass="emph" presetSubtype="2" fill="hold" nodeType="withEffect">
                                  <p:stCondLst>
                                    <p:cond delay="3200"/>
                                  </p:stCondLst>
                                  <p:childTnLst>
                                    <p:animClr clrSpc="rgb" dir="cw">
                                      <p:cBhvr>
                                        <p:cTn id="78" dur="1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9" dur="1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26" presetClass="entr" presetSubtype="0" fill="hold" nodeType="withEffect">
                                  <p:stCondLst>
                                    <p:cond delay="48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9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96" presetID="53" presetClass="entr" presetSubtype="16" fill="hold" nodeType="with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4" presetClass="entr" presetSubtype="5" fill="hold" nodeType="with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0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31" presetClass="entr" presetSubtype="0" fill="hold" nodeType="withEffect">
                                  <p:stCondLst>
                                    <p:cond delay="91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4" presetClass="emph" presetSubtype="0" fill="hold" nodeType="withEffect">
                                  <p:stCondLst>
                                    <p:cond delay="1100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2" presetID="19" presetClass="emph" presetSubtype="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1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21" presetClass="emph" presetSubtype="0" fill="hold" grpId="2" nodeType="withEffect">
                                  <p:stCondLst>
                                    <p:cond delay="170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28" dur="1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29" dur="1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30" dur="1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131" dur="1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7" presetClass="emph" presetSubtype="2" fill="hold" nodeType="withEffect">
                                  <p:stCondLst>
                                    <p:cond delay="3200"/>
                                  </p:stCondLst>
                                  <p:childTnLst>
                                    <p:animClr clrSpc="rgb" dir="cw">
                                      <p:cBhvr>
                                        <p:cTn id="133" dur="1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34" dur="1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26" presetClass="entr" presetSubtype="0" fill="hold" grpId="3" nodeType="withEffect">
                                  <p:stCondLst>
                                    <p:cond delay="480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4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4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4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5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51" presetID="53" presetClass="entr" presetSubtype="16" fill="hold" grpId="4" nodeType="with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14" presetClass="entr" presetSubtype="5" fill="hold" grpId="5" nodeType="with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5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31" presetClass="entr" presetSubtype="0" fill="hold" grpId="6" nodeType="withEffect">
                                  <p:stCondLst>
                                    <p:cond delay="910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24" presetClass="emph" presetSubtype="0" fill="hold" grpId="7" nodeType="withEffect">
                                  <p:stCondLst>
                                    <p:cond delay="1100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6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6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6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6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9B30A206-DDB8-4925-BD2A-579A322FBAC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2" dur="500" fill="hold"/>
                                        <p:tgtEl>
                                          <p:spTgt spid="10">
                                            <p:graphicEl>
                                              <a:dgm id="{9B30A206-DDB8-4925-BD2A-579A322FBAC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3" dur="500" fill="hold"/>
                                        <p:tgtEl>
                                          <p:spTgt spid="10">
                                            <p:graphicEl>
                                              <a:dgm id="{9B30A206-DDB8-4925-BD2A-579A322FBAC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4" dur="500"/>
                                        <p:tgtEl>
                                          <p:spTgt spid="10">
                                            <p:graphicEl>
                                              <a:dgm id="{9B30A206-DDB8-4925-BD2A-579A322FBAC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5" dur="500" fill="hold"/>
                                        <p:tgtEl>
                                          <p:spTgt spid="10">
                                            <p:graphicEl>
                                              <a:dgm id="{9B30A206-DDB8-4925-BD2A-579A322FBAC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500" fill="hold"/>
                                        <p:tgtEl>
                                          <p:spTgt spid="10">
                                            <p:graphicEl>
                                              <a:dgm id="{9B30A206-DDB8-4925-BD2A-579A322FBAC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7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24FEAF2C-82C6-4A52-87E3-9851DC1990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9" dur="500" fill="hold"/>
                                        <p:tgtEl>
                                          <p:spTgt spid="10">
                                            <p:graphicEl>
                                              <a:dgm id="{24FEAF2C-82C6-4A52-87E3-9851DC1990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0" dur="500" fill="hold"/>
                                        <p:tgtEl>
                                          <p:spTgt spid="10">
                                            <p:graphicEl>
                                              <a:dgm id="{24FEAF2C-82C6-4A52-87E3-9851DC1990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1" dur="500"/>
                                        <p:tgtEl>
                                          <p:spTgt spid="10">
                                            <p:graphicEl>
                                              <a:dgm id="{24FEAF2C-82C6-4A52-87E3-9851DC1990F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2" dur="500" fill="hold"/>
                                        <p:tgtEl>
                                          <p:spTgt spid="10">
                                            <p:graphicEl>
                                              <a:dgm id="{24FEAF2C-82C6-4A52-87E3-9851DC1990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500" fill="hold"/>
                                        <p:tgtEl>
                                          <p:spTgt spid="10">
                                            <p:graphicEl>
                                              <a:dgm id="{24FEAF2C-82C6-4A52-87E3-9851DC1990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4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A89C34A2-BDFD-402E-A385-CAF190FEC95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6" dur="500" fill="hold"/>
                                        <p:tgtEl>
                                          <p:spTgt spid="10">
                                            <p:graphicEl>
                                              <a:dgm id="{A89C34A2-BDFD-402E-A385-CAF190FEC95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7" dur="500" fill="hold"/>
                                        <p:tgtEl>
                                          <p:spTgt spid="10">
                                            <p:graphicEl>
                                              <a:dgm id="{A89C34A2-BDFD-402E-A385-CAF190FEC95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8" dur="500"/>
                                        <p:tgtEl>
                                          <p:spTgt spid="10">
                                            <p:graphicEl>
                                              <a:dgm id="{A89C34A2-BDFD-402E-A385-CAF190FEC95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9" dur="500" fill="hold"/>
                                        <p:tgtEl>
                                          <p:spTgt spid="10">
                                            <p:graphicEl>
                                              <a:dgm id="{A89C34A2-BDFD-402E-A385-CAF190FEC95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500" fill="hold"/>
                                        <p:tgtEl>
                                          <p:spTgt spid="10">
                                            <p:graphicEl>
                                              <a:dgm id="{A89C34A2-BDFD-402E-A385-CAF190FEC95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1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43676582-7C0E-4842-9B25-665AF82D8AC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3" dur="500" fill="hold"/>
                                        <p:tgtEl>
                                          <p:spTgt spid="10">
                                            <p:graphicEl>
                                              <a:dgm id="{43676582-7C0E-4842-9B25-665AF82D8AC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4" dur="500" fill="hold"/>
                                        <p:tgtEl>
                                          <p:spTgt spid="10">
                                            <p:graphicEl>
                                              <a:dgm id="{43676582-7C0E-4842-9B25-665AF82D8AC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5" dur="500"/>
                                        <p:tgtEl>
                                          <p:spTgt spid="10">
                                            <p:graphicEl>
                                              <a:dgm id="{43676582-7C0E-4842-9B25-665AF82D8AC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6" dur="500" fill="hold"/>
                                        <p:tgtEl>
                                          <p:spTgt spid="10">
                                            <p:graphicEl>
                                              <a:dgm id="{43676582-7C0E-4842-9B25-665AF82D8AC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500" fill="hold"/>
                                        <p:tgtEl>
                                          <p:spTgt spid="10">
                                            <p:graphicEl>
                                              <a:dgm id="{43676582-7C0E-4842-9B25-665AF82D8AC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8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74D46E72-EEEF-42BD-8E1D-0A39E41FA6C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0" dur="500" fill="hold"/>
                                        <p:tgtEl>
                                          <p:spTgt spid="10">
                                            <p:graphicEl>
                                              <a:dgm id="{74D46E72-EEEF-42BD-8E1D-0A39E41FA6C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1" dur="500" fill="hold"/>
                                        <p:tgtEl>
                                          <p:spTgt spid="10">
                                            <p:graphicEl>
                                              <a:dgm id="{74D46E72-EEEF-42BD-8E1D-0A39E41FA6C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2" dur="500"/>
                                        <p:tgtEl>
                                          <p:spTgt spid="10">
                                            <p:graphicEl>
                                              <a:dgm id="{74D46E72-EEEF-42BD-8E1D-0A39E41FA6C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3" dur="500" fill="hold"/>
                                        <p:tgtEl>
                                          <p:spTgt spid="10">
                                            <p:graphicEl>
                                              <a:dgm id="{74D46E72-EEEF-42BD-8E1D-0A39E41FA6C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500" fill="hold"/>
                                        <p:tgtEl>
                                          <p:spTgt spid="10">
                                            <p:graphicEl>
                                              <a:dgm id="{74D46E72-EEEF-42BD-8E1D-0A39E41FA6C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5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E0BDF26D-39F8-438D-AA5B-05DEFA659CD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7" dur="500" fill="hold"/>
                                        <p:tgtEl>
                                          <p:spTgt spid="10">
                                            <p:graphicEl>
                                              <a:dgm id="{E0BDF26D-39F8-438D-AA5B-05DEFA659CD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8" dur="500" fill="hold"/>
                                        <p:tgtEl>
                                          <p:spTgt spid="10">
                                            <p:graphicEl>
                                              <a:dgm id="{E0BDF26D-39F8-438D-AA5B-05DEFA659CD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9" dur="500"/>
                                        <p:tgtEl>
                                          <p:spTgt spid="10">
                                            <p:graphicEl>
                                              <a:dgm id="{E0BDF26D-39F8-438D-AA5B-05DEFA659CD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0" dur="500" fill="hold"/>
                                        <p:tgtEl>
                                          <p:spTgt spid="10">
                                            <p:graphicEl>
                                              <a:dgm id="{E0BDF26D-39F8-438D-AA5B-05DEFA659CD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1" dur="500" fill="hold"/>
                                        <p:tgtEl>
                                          <p:spTgt spid="10">
                                            <p:graphicEl>
                                              <a:dgm id="{E0BDF26D-39F8-438D-AA5B-05DEFA659CD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2" presetID="19" presetClass="emph" presetSubtype="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13" dur="500" fill="hold"/>
                                        <p:tgtEl>
                                          <p:spTgt spid="10">
                                            <p:graphicEl>
                                              <a:dgm id="{9B30A206-DDB8-4925-BD2A-579A322FBAC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214" dur="500" fill="hold"/>
                                        <p:tgtEl>
                                          <p:spTgt spid="10">
                                            <p:graphicEl>
                                              <a:dgm id="{9B30A206-DDB8-4925-BD2A-579A322FBAC3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15" dur="500" fill="hold"/>
                                        <p:tgtEl>
                                          <p:spTgt spid="10">
                                            <p:graphicEl>
                                              <a:dgm id="{9B30A206-DDB8-4925-BD2A-579A322FBAC3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6" dur="500" fill="hold"/>
                                        <p:tgtEl>
                                          <p:spTgt spid="10">
                                            <p:graphicEl>
                                              <a:dgm id="{9B30A206-DDB8-4925-BD2A-579A322FBAC3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19" presetClass="emph" presetSubtype="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18" dur="500" fill="hold"/>
                                        <p:tgtEl>
                                          <p:spTgt spid="10">
                                            <p:graphicEl>
                                              <a:dgm id="{24FEAF2C-82C6-4A52-87E3-9851DC1990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219" dur="500" fill="hold"/>
                                        <p:tgtEl>
                                          <p:spTgt spid="10">
                                            <p:graphicEl>
                                              <a:dgm id="{24FEAF2C-82C6-4A52-87E3-9851DC1990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20" dur="500" fill="hold"/>
                                        <p:tgtEl>
                                          <p:spTgt spid="10">
                                            <p:graphicEl>
                                              <a:dgm id="{24FEAF2C-82C6-4A52-87E3-9851DC1990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1" dur="500" fill="hold"/>
                                        <p:tgtEl>
                                          <p:spTgt spid="10">
                                            <p:graphicEl>
                                              <a:dgm id="{24FEAF2C-82C6-4A52-87E3-9851DC1990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2" presetID="19" presetClass="emph" presetSubtype="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3" dur="500" fill="hold"/>
                                        <p:tgtEl>
                                          <p:spTgt spid="10">
                                            <p:graphicEl>
                                              <a:dgm id="{A89C34A2-BDFD-402E-A385-CAF190FEC95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224" dur="500" fill="hold"/>
                                        <p:tgtEl>
                                          <p:spTgt spid="10">
                                            <p:graphicEl>
                                              <a:dgm id="{A89C34A2-BDFD-402E-A385-CAF190FEC95F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25" dur="500" fill="hold"/>
                                        <p:tgtEl>
                                          <p:spTgt spid="10">
                                            <p:graphicEl>
                                              <a:dgm id="{A89C34A2-BDFD-402E-A385-CAF190FEC95F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6" dur="500" fill="hold"/>
                                        <p:tgtEl>
                                          <p:spTgt spid="10">
                                            <p:graphicEl>
                                              <a:dgm id="{A89C34A2-BDFD-402E-A385-CAF190FEC95F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presetID="19" presetClass="emph" presetSubtype="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8" dur="500" fill="hold"/>
                                        <p:tgtEl>
                                          <p:spTgt spid="10">
                                            <p:graphicEl>
                                              <a:dgm id="{43676582-7C0E-4842-9B25-665AF82D8AC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229" dur="500" fill="hold"/>
                                        <p:tgtEl>
                                          <p:spTgt spid="10">
                                            <p:graphicEl>
                                              <a:dgm id="{43676582-7C0E-4842-9B25-665AF82D8ACE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30" dur="500" fill="hold"/>
                                        <p:tgtEl>
                                          <p:spTgt spid="10">
                                            <p:graphicEl>
                                              <a:dgm id="{43676582-7C0E-4842-9B25-665AF82D8ACE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1" dur="500" fill="hold"/>
                                        <p:tgtEl>
                                          <p:spTgt spid="10">
                                            <p:graphicEl>
                                              <a:dgm id="{43676582-7C0E-4842-9B25-665AF82D8ACE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2" presetID="19" presetClass="emph" presetSubtype="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33" dur="500" fill="hold"/>
                                        <p:tgtEl>
                                          <p:spTgt spid="10">
                                            <p:graphicEl>
                                              <a:dgm id="{74D46E72-EEEF-42BD-8E1D-0A39E41FA6C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234" dur="500" fill="hold"/>
                                        <p:tgtEl>
                                          <p:spTgt spid="10">
                                            <p:graphicEl>
                                              <a:dgm id="{74D46E72-EEEF-42BD-8E1D-0A39E41FA6CE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35" dur="500" fill="hold"/>
                                        <p:tgtEl>
                                          <p:spTgt spid="10">
                                            <p:graphicEl>
                                              <a:dgm id="{74D46E72-EEEF-42BD-8E1D-0A39E41FA6CE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6" dur="500" fill="hold"/>
                                        <p:tgtEl>
                                          <p:spTgt spid="10">
                                            <p:graphicEl>
                                              <a:dgm id="{74D46E72-EEEF-42BD-8E1D-0A39E41FA6CE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7" presetID="19" presetClass="emph" presetSubtype="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38" dur="500" fill="hold"/>
                                        <p:tgtEl>
                                          <p:spTgt spid="10">
                                            <p:graphicEl>
                                              <a:dgm id="{E0BDF26D-39F8-438D-AA5B-05DEFA659CD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239" dur="500" fill="hold"/>
                                        <p:tgtEl>
                                          <p:spTgt spid="10">
                                            <p:graphicEl>
                                              <a:dgm id="{E0BDF26D-39F8-438D-AA5B-05DEFA659CD7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40" dur="500" fill="hold"/>
                                        <p:tgtEl>
                                          <p:spTgt spid="10">
                                            <p:graphicEl>
                                              <a:dgm id="{E0BDF26D-39F8-438D-AA5B-05DEFA659CD7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1" dur="500" fill="hold"/>
                                        <p:tgtEl>
                                          <p:spTgt spid="10">
                                            <p:graphicEl>
                                              <a:dgm id="{E0BDF26D-39F8-438D-AA5B-05DEFA659CD7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2" presetID="21" presetClass="emph" presetSubtype="0" fill="hold" grpId="2" nodeType="withEffect">
                                  <p:stCondLst>
                                    <p:cond delay="170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43" dur="1400" fill="hold"/>
                                        <p:tgtEl>
                                          <p:spTgt spid="10">
                                            <p:graphicEl>
                                              <a:dgm id="{9B30A206-DDB8-4925-BD2A-579A322FBAC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44" dur="1400" fill="hold"/>
                                        <p:tgtEl>
                                          <p:spTgt spid="10">
                                            <p:graphicEl>
                                              <a:dgm id="{9B30A206-DDB8-4925-BD2A-579A322FBAC3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45" dur="1400" fill="hold"/>
                                        <p:tgtEl>
                                          <p:spTgt spid="10">
                                            <p:graphicEl>
                                              <a:dgm id="{9B30A206-DDB8-4925-BD2A-579A322FBAC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246" dur="1400" fill="hold"/>
                                        <p:tgtEl>
                                          <p:spTgt spid="10">
                                            <p:graphicEl>
                                              <a:dgm id="{9B30A206-DDB8-4925-BD2A-579A322FBAC3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7" presetID="21" presetClass="emph" presetSubtype="0" fill="hold" grpId="2" nodeType="withEffect">
                                  <p:stCondLst>
                                    <p:cond delay="170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48" dur="1400" fill="hold"/>
                                        <p:tgtEl>
                                          <p:spTgt spid="10">
                                            <p:graphicEl>
                                              <a:dgm id="{24FEAF2C-82C6-4A52-87E3-9851DC1990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49" dur="1400" fill="hold"/>
                                        <p:tgtEl>
                                          <p:spTgt spid="10">
                                            <p:graphicEl>
                                              <a:dgm id="{24FEAF2C-82C6-4A52-87E3-9851DC1990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50" dur="1400" fill="hold"/>
                                        <p:tgtEl>
                                          <p:spTgt spid="10">
                                            <p:graphicEl>
                                              <a:dgm id="{24FEAF2C-82C6-4A52-87E3-9851DC1990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251" dur="1400" fill="hold"/>
                                        <p:tgtEl>
                                          <p:spTgt spid="10">
                                            <p:graphicEl>
                                              <a:dgm id="{24FEAF2C-82C6-4A52-87E3-9851DC1990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2" presetID="21" presetClass="emph" presetSubtype="0" fill="hold" grpId="2" nodeType="withEffect">
                                  <p:stCondLst>
                                    <p:cond delay="170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53" dur="1400" fill="hold"/>
                                        <p:tgtEl>
                                          <p:spTgt spid="10">
                                            <p:graphicEl>
                                              <a:dgm id="{A89C34A2-BDFD-402E-A385-CAF190FEC95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54" dur="1400" fill="hold"/>
                                        <p:tgtEl>
                                          <p:spTgt spid="10">
                                            <p:graphicEl>
                                              <a:dgm id="{A89C34A2-BDFD-402E-A385-CAF190FEC95F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55" dur="1400" fill="hold"/>
                                        <p:tgtEl>
                                          <p:spTgt spid="10">
                                            <p:graphicEl>
                                              <a:dgm id="{A89C34A2-BDFD-402E-A385-CAF190FEC95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256" dur="1400" fill="hold"/>
                                        <p:tgtEl>
                                          <p:spTgt spid="10">
                                            <p:graphicEl>
                                              <a:dgm id="{A89C34A2-BDFD-402E-A385-CAF190FEC95F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7" presetID="21" presetClass="emph" presetSubtype="0" fill="hold" grpId="2" nodeType="withEffect">
                                  <p:stCondLst>
                                    <p:cond delay="170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58" dur="1400" fill="hold"/>
                                        <p:tgtEl>
                                          <p:spTgt spid="10">
                                            <p:graphicEl>
                                              <a:dgm id="{43676582-7C0E-4842-9B25-665AF82D8AC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59" dur="1400" fill="hold"/>
                                        <p:tgtEl>
                                          <p:spTgt spid="10">
                                            <p:graphicEl>
                                              <a:dgm id="{43676582-7C0E-4842-9B25-665AF82D8ACE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60" dur="1400" fill="hold"/>
                                        <p:tgtEl>
                                          <p:spTgt spid="10">
                                            <p:graphicEl>
                                              <a:dgm id="{43676582-7C0E-4842-9B25-665AF82D8AC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261" dur="1400" fill="hold"/>
                                        <p:tgtEl>
                                          <p:spTgt spid="10">
                                            <p:graphicEl>
                                              <a:dgm id="{43676582-7C0E-4842-9B25-665AF82D8ACE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2" presetID="21" presetClass="emph" presetSubtype="0" fill="hold" grpId="2" nodeType="withEffect">
                                  <p:stCondLst>
                                    <p:cond delay="170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63" dur="1400" fill="hold"/>
                                        <p:tgtEl>
                                          <p:spTgt spid="10">
                                            <p:graphicEl>
                                              <a:dgm id="{74D46E72-EEEF-42BD-8E1D-0A39E41FA6C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64" dur="1400" fill="hold"/>
                                        <p:tgtEl>
                                          <p:spTgt spid="10">
                                            <p:graphicEl>
                                              <a:dgm id="{74D46E72-EEEF-42BD-8E1D-0A39E41FA6CE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65" dur="1400" fill="hold"/>
                                        <p:tgtEl>
                                          <p:spTgt spid="10">
                                            <p:graphicEl>
                                              <a:dgm id="{74D46E72-EEEF-42BD-8E1D-0A39E41FA6C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266" dur="1400" fill="hold"/>
                                        <p:tgtEl>
                                          <p:spTgt spid="10">
                                            <p:graphicEl>
                                              <a:dgm id="{74D46E72-EEEF-42BD-8E1D-0A39E41FA6CE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7" presetID="21" presetClass="emph" presetSubtype="0" fill="hold" grpId="2" nodeType="withEffect">
                                  <p:stCondLst>
                                    <p:cond delay="170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68" dur="1400" fill="hold"/>
                                        <p:tgtEl>
                                          <p:spTgt spid="10">
                                            <p:graphicEl>
                                              <a:dgm id="{E0BDF26D-39F8-438D-AA5B-05DEFA659CD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69" dur="1400" fill="hold"/>
                                        <p:tgtEl>
                                          <p:spTgt spid="10">
                                            <p:graphicEl>
                                              <a:dgm id="{E0BDF26D-39F8-438D-AA5B-05DEFA659CD7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70" dur="1400" fill="hold"/>
                                        <p:tgtEl>
                                          <p:spTgt spid="10">
                                            <p:graphicEl>
                                              <a:dgm id="{E0BDF26D-39F8-438D-AA5B-05DEFA659CD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271" dur="1400" fill="hold"/>
                                        <p:tgtEl>
                                          <p:spTgt spid="10">
                                            <p:graphicEl>
                                              <a:dgm id="{E0BDF26D-39F8-438D-AA5B-05DEFA659CD7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2" presetID="7" presetClass="emph" presetSubtype="2" fill="hold" grpId="3" nodeType="withEffect">
                                  <p:stCondLst>
                                    <p:cond delay="3200"/>
                                  </p:stCondLst>
                                  <p:childTnLst>
                                    <p:animClr clrSpc="rgb" dir="cw">
                                      <p:cBhvr>
                                        <p:cTn id="273" dur="1300" fill="hold"/>
                                        <p:tgtEl>
                                          <p:spTgt spid="10">
                                            <p:graphicEl>
                                              <a:dgm id="{9B30A206-DDB8-4925-BD2A-579A322FBAC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74" dur="1300" fill="hold"/>
                                        <p:tgtEl>
                                          <p:spTgt spid="10">
                                            <p:graphicEl>
                                              <a:dgm id="{9B30A206-DDB8-4925-BD2A-579A322FBAC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5" presetID="7" presetClass="emph" presetSubtype="2" fill="hold" grpId="3" nodeType="withEffect">
                                  <p:stCondLst>
                                    <p:cond delay="3200"/>
                                  </p:stCondLst>
                                  <p:childTnLst>
                                    <p:animClr clrSpc="rgb" dir="cw">
                                      <p:cBhvr>
                                        <p:cTn id="276" dur="1300" fill="hold"/>
                                        <p:tgtEl>
                                          <p:spTgt spid="10">
                                            <p:graphicEl>
                                              <a:dgm id="{24FEAF2C-82C6-4A52-87E3-9851DC1990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77" dur="1300" fill="hold"/>
                                        <p:tgtEl>
                                          <p:spTgt spid="10">
                                            <p:graphicEl>
                                              <a:dgm id="{24FEAF2C-82C6-4A52-87E3-9851DC1990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8" presetID="7" presetClass="emph" presetSubtype="2" fill="hold" grpId="3" nodeType="withEffect">
                                  <p:stCondLst>
                                    <p:cond delay="3200"/>
                                  </p:stCondLst>
                                  <p:childTnLst>
                                    <p:animClr clrSpc="rgb" dir="cw">
                                      <p:cBhvr>
                                        <p:cTn id="279" dur="1300" fill="hold"/>
                                        <p:tgtEl>
                                          <p:spTgt spid="10">
                                            <p:graphicEl>
                                              <a:dgm id="{A89C34A2-BDFD-402E-A385-CAF190FEC95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80" dur="1300" fill="hold"/>
                                        <p:tgtEl>
                                          <p:spTgt spid="10">
                                            <p:graphicEl>
                                              <a:dgm id="{A89C34A2-BDFD-402E-A385-CAF190FEC95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1" presetID="7" presetClass="emph" presetSubtype="2" fill="hold" grpId="3" nodeType="withEffect">
                                  <p:stCondLst>
                                    <p:cond delay="3200"/>
                                  </p:stCondLst>
                                  <p:childTnLst>
                                    <p:animClr clrSpc="rgb" dir="cw">
                                      <p:cBhvr>
                                        <p:cTn id="282" dur="1300" fill="hold"/>
                                        <p:tgtEl>
                                          <p:spTgt spid="10">
                                            <p:graphicEl>
                                              <a:dgm id="{43676582-7C0E-4842-9B25-665AF82D8AC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83" dur="1300" fill="hold"/>
                                        <p:tgtEl>
                                          <p:spTgt spid="10">
                                            <p:graphicEl>
                                              <a:dgm id="{43676582-7C0E-4842-9B25-665AF82D8AC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4" presetID="7" presetClass="emph" presetSubtype="2" fill="hold" grpId="3" nodeType="withEffect">
                                  <p:stCondLst>
                                    <p:cond delay="3200"/>
                                  </p:stCondLst>
                                  <p:childTnLst>
                                    <p:animClr clrSpc="rgb" dir="cw">
                                      <p:cBhvr>
                                        <p:cTn id="285" dur="1300" fill="hold"/>
                                        <p:tgtEl>
                                          <p:spTgt spid="10">
                                            <p:graphicEl>
                                              <a:dgm id="{74D46E72-EEEF-42BD-8E1D-0A39E41FA6C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86" dur="1300" fill="hold"/>
                                        <p:tgtEl>
                                          <p:spTgt spid="10">
                                            <p:graphicEl>
                                              <a:dgm id="{74D46E72-EEEF-42BD-8E1D-0A39E41FA6C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7" presetID="7" presetClass="emph" presetSubtype="2" fill="hold" grpId="3" nodeType="withEffect">
                                  <p:stCondLst>
                                    <p:cond delay="3200"/>
                                  </p:stCondLst>
                                  <p:childTnLst>
                                    <p:animClr clrSpc="rgb" dir="cw">
                                      <p:cBhvr>
                                        <p:cTn id="288" dur="1300" fill="hold"/>
                                        <p:tgtEl>
                                          <p:spTgt spid="10">
                                            <p:graphicEl>
                                              <a:dgm id="{E0BDF26D-39F8-438D-AA5B-05DEFA659CD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89" dur="1300" fill="hold"/>
                                        <p:tgtEl>
                                          <p:spTgt spid="10">
                                            <p:graphicEl>
                                              <a:dgm id="{E0BDF26D-39F8-438D-AA5B-05DEFA659CD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0" presetID="26" presetClass="entr" presetSubtype="0" fill="hold" grpId="4" nodeType="withEffect">
                                  <p:stCondLst>
                                    <p:cond delay="480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9B30A206-DDB8-4925-BD2A-579A322FBAC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9B30A206-DDB8-4925-BD2A-579A322FBAC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9B30A206-DDB8-4925-BD2A-579A322FBAC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9B30A206-DDB8-4925-BD2A-579A322FBAC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9B30A206-DDB8-4925-BD2A-579A322FBAC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9B30A206-DDB8-4925-BD2A-579A322FBAC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9B30A206-DDB8-4925-BD2A-579A322FBAC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9B30A206-DDB8-4925-BD2A-579A322FBAC3}"/>
                                            </p:graphic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9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9B30A206-DDB8-4925-BD2A-579A322FBAC3}"/>
                                            </p:graphic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0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9B30A206-DDB8-4925-BD2A-579A322FBAC3}"/>
                                            </p:graphic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0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9B30A206-DDB8-4925-BD2A-579A322FBAC3}"/>
                                            </p:graphic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0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9B30A206-DDB8-4925-BD2A-579A322FBAC3}"/>
                                            </p:graphic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0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9B30A206-DDB8-4925-BD2A-579A322FBAC3}"/>
                                            </p:graphic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0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9B30A206-DDB8-4925-BD2A-579A322FBAC3}"/>
                                            </p:graphic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0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9B30A206-DDB8-4925-BD2A-579A322FBAC3}"/>
                                            </p:graphic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06" presetID="26" presetClass="entr" presetSubtype="0" fill="hold" grpId="4" nodeType="withEffect">
                                  <p:stCondLst>
                                    <p:cond delay="480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24FEAF2C-82C6-4A52-87E3-9851DC1990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24FEAF2C-82C6-4A52-87E3-9851DC1990F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24FEAF2C-82C6-4A52-87E3-9851DC1990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24FEAF2C-82C6-4A52-87E3-9851DC1990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24FEAF2C-82C6-4A52-87E3-9851DC1990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24FEAF2C-82C6-4A52-87E3-9851DC1990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24FEAF2C-82C6-4A52-87E3-9851DC1990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24FEAF2C-82C6-4A52-87E3-9851DC1990F6}"/>
                                            </p:graphic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1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24FEAF2C-82C6-4A52-87E3-9851DC1990F6}"/>
                                            </p:graphic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24FEAF2C-82C6-4A52-87E3-9851DC1990F6}"/>
                                            </p:graphic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1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24FEAF2C-82C6-4A52-87E3-9851DC1990F6}"/>
                                            </p:graphic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24FEAF2C-82C6-4A52-87E3-9851DC1990F6}"/>
                                            </p:graphic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1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24FEAF2C-82C6-4A52-87E3-9851DC1990F6}"/>
                                            </p:graphic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24FEAF2C-82C6-4A52-87E3-9851DC1990F6}"/>
                                            </p:graphic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2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24FEAF2C-82C6-4A52-87E3-9851DC1990F6}"/>
                                            </p:graphic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22" presetID="26" presetClass="entr" presetSubtype="0" fill="hold" grpId="4" nodeType="withEffect">
                                  <p:stCondLst>
                                    <p:cond delay="4800"/>
                                  </p:stCondLst>
                                  <p:childTnLst>
                                    <p:set>
                                      <p:cBhvr>
                                        <p:cTn id="3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A89C34A2-BDFD-402E-A385-CAF190FEC95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A89C34A2-BDFD-402E-A385-CAF190FEC95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A89C34A2-BDFD-402E-A385-CAF190FEC95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A89C34A2-BDFD-402E-A385-CAF190FEC95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A89C34A2-BDFD-402E-A385-CAF190FEC95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A89C34A2-BDFD-402E-A385-CAF190FEC95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A89C34A2-BDFD-402E-A385-CAF190FEC95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3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A89C34A2-BDFD-402E-A385-CAF190FEC95F}"/>
                                            </p:graphic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3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A89C34A2-BDFD-402E-A385-CAF190FEC95F}"/>
                                            </p:graphic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A89C34A2-BDFD-402E-A385-CAF190FEC95F}"/>
                                            </p:graphic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3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A89C34A2-BDFD-402E-A385-CAF190FEC95F}"/>
                                            </p:graphic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A89C34A2-BDFD-402E-A385-CAF190FEC95F}"/>
                                            </p:graphic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3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A89C34A2-BDFD-402E-A385-CAF190FEC95F}"/>
                                            </p:graphic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A89C34A2-BDFD-402E-A385-CAF190FEC95F}"/>
                                            </p:graphic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3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A89C34A2-BDFD-402E-A385-CAF190FEC95F}"/>
                                            </p:graphic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38" presetID="26" presetClass="entr" presetSubtype="0" fill="hold" grpId="4" nodeType="withEffect">
                                  <p:stCondLst>
                                    <p:cond delay="4800"/>
                                  </p:stCondLst>
                                  <p:childTnLst>
                                    <p:set>
                                      <p:cBhvr>
                                        <p:cTn id="3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43676582-7C0E-4842-9B25-665AF82D8AC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43676582-7C0E-4842-9B25-665AF82D8AC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43676582-7C0E-4842-9B25-665AF82D8AC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43676582-7C0E-4842-9B25-665AF82D8AC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43676582-7C0E-4842-9B25-665AF82D8AC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43676582-7C0E-4842-9B25-665AF82D8AC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43676582-7C0E-4842-9B25-665AF82D8AC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4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43676582-7C0E-4842-9B25-665AF82D8ACE}"/>
                                            </p:graphic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4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43676582-7C0E-4842-9B25-665AF82D8ACE}"/>
                                            </p:graphic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43676582-7C0E-4842-9B25-665AF82D8ACE}"/>
                                            </p:graphic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43676582-7C0E-4842-9B25-665AF82D8ACE}"/>
                                            </p:graphic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43676582-7C0E-4842-9B25-665AF82D8ACE}"/>
                                            </p:graphic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5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43676582-7C0E-4842-9B25-665AF82D8ACE}"/>
                                            </p:graphic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43676582-7C0E-4842-9B25-665AF82D8ACE}"/>
                                            </p:graphic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5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43676582-7C0E-4842-9B25-665AF82D8ACE}"/>
                                            </p:graphic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54" presetID="26" presetClass="entr" presetSubtype="0" fill="hold" grpId="4" nodeType="withEffect">
                                  <p:stCondLst>
                                    <p:cond delay="4800"/>
                                  </p:stCondLst>
                                  <p:childTnLst>
                                    <p:set>
                                      <p:cBhvr>
                                        <p:cTn id="3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74D46E72-EEEF-42BD-8E1D-0A39E41FA6C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74D46E72-EEEF-42BD-8E1D-0A39E41FA6C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74D46E72-EEEF-42BD-8E1D-0A39E41FA6C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74D46E72-EEEF-42BD-8E1D-0A39E41FA6C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74D46E72-EEEF-42BD-8E1D-0A39E41FA6C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74D46E72-EEEF-42BD-8E1D-0A39E41FA6C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74D46E72-EEEF-42BD-8E1D-0A39E41FA6C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6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74D46E72-EEEF-42BD-8E1D-0A39E41FA6CE}"/>
                                            </p:graphic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6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74D46E72-EEEF-42BD-8E1D-0A39E41FA6CE}"/>
                                            </p:graphic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74D46E72-EEEF-42BD-8E1D-0A39E41FA6CE}"/>
                                            </p:graphic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6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74D46E72-EEEF-42BD-8E1D-0A39E41FA6CE}"/>
                                            </p:graphic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74D46E72-EEEF-42BD-8E1D-0A39E41FA6CE}"/>
                                            </p:graphic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74D46E72-EEEF-42BD-8E1D-0A39E41FA6CE}"/>
                                            </p:graphic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74D46E72-EEEF-42BD-8E1D-0A39E41FA6CE}"/>
                                            </p:graphic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74D46E72-EEEF-42BD-8E1D-0A39E41FA6CE}"/>
                                            </p:graphic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70" presetID="26" presetClass="entr" presetSubtype="0" fill="hold" grpId="4" nodeType="withEffect">
                                  <p:stCondLst>
                                    <p:cond delay="4800"/>
                                  </p:stCondLst>
                                  <p:childTnLst>
                                    <p:set>
                                      <p:cBhvr>
                                        <p:cTn id="3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E0BDF26D-39F8-438D-AA5B-05DEFA659CD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E0BDF26D-39F8-438D-AA5B-05DEFA659CD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E0BDF26D-39F8-438D-AA5B-05DEFA659CD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E0BDF26D-39F8-438D-AA5B-05DEFA659CD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E0BDF26D-39F8-438D-AA5B-05DEFA659CD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E0BDF26D-39F8-438D-AA5B-05DEFA659CD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E0BDF26D-39F8-438D-AA5B-05DEFA659CD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7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E0BDF26D-39F8-438D-AA5B-05DEFA659CD7}"/>
                                            </p:graphic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7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E0BDF26D-39F8-438D-AA5B-05DEFA659CD7}"/>
                                            </p:graphic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E0BDF26D-39F8-438D-AA5B-05DEFA659CD7}"/>
                                            </p:graphic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8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E0BDF26D-39F8-438D-AA5B-05DEFA659CD7}"/>
                                            </p:graphic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E0BDF26D-39F8-438D-AA5B-05DEFA659CD7}"/>
                                            </p:graphic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8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E0BDF26D-39F8-438D-AA5B-05DEFA659CD7}"/>
                                            </p:graphic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E0BDF26D-39F8-438D-AA5B-05DEFA659CD7}"/>
                                            </p:graphic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E0BDF26D-39F8-438D-AA5B-05DEFA659CD7}"/>
                                            </p:graphic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86" presetID="53" presetClass="entr" presetSubtype="16" fill="hold" grpId="5" nodeType="with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3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9B30A206-DDB8-4925-BD2A-579A322FBAC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8" dur="500" fill="hold"/>
                                        <p:tgtEl>
                                          <p:spTgt spid="10">
                                            <p:graphicEl>
                                              <a:dgm id="{9B30A206-DDB8-4925-BD2A-579A322FBAC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9" dur="500" fill="hold"/>
                                        <p:tgtEl>
                                          <p:spTgt spid="10">
                                            <p:graphicEl>
                                              <a:dgm id="{9B30A206-DDB8-4925-BD2A-579A322FBAC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0" dur="500"/>
                                        <p:tgtEl>
                                          <p:spTgt spid="10">
                                            <p:graphicEl>
                                              <a:dgm id="{9B30A206-DDB8-4925-BD2A-579A322FBAC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1" presetID="53" presetClass="entr" presetSubtype="16" fill="hold" grpId="5" nodeType="with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3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24FEAF2C-82C6-4A52-87E3-9851DC1990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3" dur="500" fill="hold"/>
                                        <p:tgtEl>
                                          <p:spTgt spid="10">
                                            <p:graphicEl>
                                              <a:dgm id="{24FEAF2C-82C6-4A52-87E3-9851DC1990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4" dur="500" fill="hold"/>
                                        <p:tgtEl>
                                          <p:spTgt spid="10">
                                            <p:graphicEl>
                                              <a:dgm id="{24FEAF2C-82C6-4A52-87E3-9851DC1990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5" dur="500"/>
                                        <p:tgtEl>
                                          <p:spTgt spid="10">
                                            <p:graphicEl>
                                              <a:dgm id="{24FEAF2C-82C6-4A52-87E3-9851DC1990F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6" presetID="53" presetClass="entr" presetSubtype="16" fill="hold" grpId="5" nodeType="with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3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A89C34A2-BDFD-402E-A385-CAF190FEC95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8" dur="500" fill="hold"/>
                                        <p:tgtEl>
                                          <p:spTgt spid="10">
                                            <p:graphicEl>
                                              <a:dgm id="{A89C34A2-BDFD-402E-A385-CAF190FEC95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9" dur="500" fill="hold"/>
                                        <p:tgtEl>
                                          <p:spTgt spid="10">
                                            <p:graphicEl>
                                              <a:dgm id="{A89C34A2-BDFD-402E-A385-CAF190FEC95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0" dur="500"/>
                                        <p:tgtEl>
                                          <p:spTgt spid="10">
                                            <p:graphicEl>
                                              <a:dgm id="{A89C34A2-BDFD-402E-A385-CAF190FEC95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1" presetID="53" presetClass="entr" presetSubtype="16" fill="hold" grpId="5" nodeType="with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4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43676582-7C0E-4842-9B25-665AF82D8AC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3" dur="500" fill="hold"/>
                                        <p:tgtEl>
                                          <p:spTgt spid="10">
                                            <p:graphicEl>
                                              <a:dgm id="{43676582-7C0E-4842-9B25-665AF82D8AC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4" dur="500" fill="hold"/>
                                        <p:tgtEl>
                                          <p:spTgt spid="10">
                                            <p:graphicEl>
                                              <a:dgm id="{43676582-7C0E-4842-9B25-665AF82D8AC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5" dur="500"/>
                                        <p:tgtEl>
                                          <p:spTgt spid="10">
                                            <p:graphicEl>
                                              <a:dgm id="{43676582-7C0E-4842-9B25-665AF82D8AC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6" presetID="53" presetClass="entr" presetSubtype="16" fill="hold" grpId="5" nodeType="with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4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74D46E72-EEEF-42BD-8E1D-0A39E41FA6C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8" dur="500" fill="hold"/>
                                        <p:tgtEl>
                                          <p:spTgt spid="10">
                                            <p:graphicEl>
                                              <a:dgm id="{74D46E72-EEEF-42BD-8E1D-0A39E41FA6C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9" dur="500" fill="hold"/>
                                        <p:tgtEl>
                                          <p:spTgt spid="10">
                                            <p:graphicEl>
                                              <a:dgm id="{74D46E72-EEEF-42BD-8E1D-0A39E41FA6C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0" dur="500"/>
                                        <p:tgtEl>
                                          <p:spTgt spid="10">
                                            <p:graphicEl>
                                              <a:dgm id="{74D46E72-EEEF-42BD-8E1D-0A39E41FA6C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1" presetID="53" presetClass="entr" presetSubtype="16" fill="hold" grpId="5" nodeType="with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4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E0BDF26D-39F8-438D-AA5B-05DEFA659CD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3" dur="500" fill="hold"/>
                                        <p:tgtEl>
                                          <p:spTgt spid="10">
                                            <p:graphicEl>
                                              <a:dgm id="{E0BDF26D-39F8-438D-AA5B-05DEFA659CD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4" dur="500" fill="hold"/>
                                        <p:tgtEl>
                                          <p:spTgt spid="10">
                                            <p:graphicEl>
                                              <a:dgm id="{E0BDF26D-39F8-438D-AA5B-05DEFA659CD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5" dur="500"/>
                                        <p:tgtEl>
                                          <p:spTgt spid="10">
                                            <p:graphicEl>
                                              <a:dgm id="{E0BDF26D-39F8-438D-AA5B-05DEFA659CD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6" presetID="14" presetClass="entr" presetSubtype="5" fill="hold" grpId="6" nodeType="with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4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9B30A206-DDB8-4925-BD2A-579A322FBAC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418" dur="500"/>
                                        <p:tgtEl>
                                          <p:spTgt spid="10">
                                            <p:graphicEl>
                                              <a:dgm id="{9B30A206-DDB8-4925-BD2A-579A322FBAC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9" presetID="14" presetClass="entr" presetSubtype="5" fill="hold" grpId="6" nodeType="with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4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24FEAF2C-82C6-4A52-87E3-9851DC1990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421" dur="500"/>
                                        <p:tgtEl>
                                          <p:spTgt spid="10">
                                            <p:graphicEl>
                                              <a:dgm id="{24FEAF2C-82C6-4A52-87E3-9851DC1990F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2" presetID="14" presetClass="entr" presetSubtype="5" fill="hold" grpId="6" nodeType="with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4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A89C34A2-BDFD-402E-A385-CAF190FEC95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424" dur="500"/>
                                        <p:tgtEl>
                                          <p:spTgt spid="10">
                                            <p:graphicEl>
                                              <a:dgm id="{A89C34A2-BDFD-402E-A385-CAF190FEC95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5" presetID="14" presetClass="entr" presetSubtype="5" fill="hold" grpId="6" nodeType="with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43676582-7C0E-4842-9B25-665AF82D8AC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427" dur="500"/>
                                        <p:tgtEl>
                                          <p:spTgt spid="10">
                                            <p:graphicEl>
                                              <a:dgm id="{43676582-7C0E-4842-9B25-665AF82D8AC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8" presetID="14" presetClass="entr" presetSubtype="5" fill="hold" grpId="6" nodeType="with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4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74D46E72-EEEF-42BD-8E1D-0A39E41FA6C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430" dur="500"/>
                                        <p:tgtEl>
                                          <p:spTgt spid="10">
                                            <p:graphicEl>
                                              <a:dgm id="{74D46E72-EEEF-42BD-8E1D-0A39E41FA6C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1" presetID="14" presetClass="entr" presetSubtype="5" fill="hold" grpId="6" nodeType="with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4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E0BDF26D-39F8-438D-AA5B-05DEFA659CD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433" dur="500"/>
                                        <p:tgtEl>
                                          <p:spTgt spid="10">
                                            <p:graphicEl>
                                              <a:dgm id="{E0BDF26D-39F8-438D-AA5B-05DEFA659CD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4" presetID="31" presetClass="entr" presetSubtype="0" fill="hold" grpId="7" nodeType="withEffect">
                                  <p:stCondLst>
                                    <p:cond delay="9100"/>
                                  </p:stCondLst>
                                  <p:childTnLst>
                                    <p:set>
                                      <p:cBhvr>
                                        <p:cTn id="4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9B30A206-DDB8-4925-BD2A-579A322FBAC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6" dur="1000" fill="hold"/>
                                        <p:tgtEl>
                                          <p:spTgt spid="10">
                                            <p:graphicEl>
                                              <a:dgm id="{9B30A206-DDB8-4925-BD2A-579A322FBAC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7" dur="1000" fill="hold"/>
                                        <p:tgtEl>
                                          <p:spTgt spid="10">
                                            <p:graphicEl>
                                              <a:dgm id="{9B30A206-DDB8-4925-BD2A-579A322FBAC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8" dur="1000" fill="hold"/>
                                        <p:tgtEl>
                                          <p:spTgt spid="10">
                                            <p:graphicEl>
                                              <a:dgm id="{9B30A206-DDB8-4925-BD2A-579A322FBAC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9" dur="1000"/>
                                        <p:tgtEl>
                                          <p:spTgt spid="10">
                                            <p:graphicEl>
                                              <a:dgm id="{9B30A206-DDB8-4925-BD2A-579A322FBAC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0" presetID="31" presetClass="entr" presetSubtype="0" fill="hold" grpId="7" nodeType="withEffect">
                                  <p:stCondLst>
                                    <p:cond delay="9100"/>
                                  </p:stCondLst>
                                  <p:childTnLst>
                                    <p:set>
                                      <p:cBhvr>
                                        <p:cTn id="4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24FEAF2C-82C6-4A52-87E3-9851DC1990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2" dur="1000" fill="hold"/>
                                        <p:tgtEl>
                                          <p:spTgt spid="10">
                                            <p:graphicEl>
                                              <a:dgm id="{24FEAF2C-82C6-4A52-87E3-9851DC1990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3" dur="1000" fill="hold"/>
                                        <p:tgtEl>
                                          <p:spTgt spid="10">
                                            <p:graphicEl>
                                              <a:dgm id="{24FEAF2C-82C6-4A52-87E3-9851DC1990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4" dur="1000" fill="hold"/>
                                        <p:tgtEl>
                                          <p:spTgt spid="10">
                                            <p:graphicEl>
                                              <a:dgm id="{24FEAF2C-82C6-4A52-87E3-9851DC1990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5" dur="1000"/>
                                        <p:tgtEl>
                                          <p:spTgt spid="10">
                                            <p:graphicEl>
                                              <a:dgm id="{24FEAF2C-82C6-4A52-87E3-9851DC1990F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6" presetID="31" presetClass="entr" presetSubtype="0" fill="hold" grpId="7" nodeType="withEffect">
                                  <p:stCondLst>
                                    <p:cond delay="9100"/>
                                  </p:stCondLst>
                                  <p:childTnLst>
                                    <p:set>
                                      <p:cBhvr>
                                        <p:cTn id="4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A89C34A2-BDFD-402E-A385-CAF190FEC95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8" dur="1000" fill="hold"/>
                                        <p:tgtEl>
                                          <p:spTgt spid="10">
                                            <p:graphicEl>
                                              <a:dgm id="{A89C34A2-BDFD-402E-A385-CAF190FEC95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9" dur="1000" fill="hold"/>
                                        <p:tgtEl>
                                          <p:spTgt spid="10">
                                            <p:graphicEl>
                                              <a:dgm id="{A89C34A2-BDFD-402E-A385-CAF190FEC95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0" dur="1000" fill="hold"/>
                                        <p:tgtEl>
                                          <p:spTgt spid="10">
                                            <p:graphicEl>
                                              <a:dgm id="{A89C34A2-BDFD-402E-A385-CAF190FEC95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1" dur="1000"/>
                                        <p:tgtEl>
                                          <p:spTgt spid="10">
                                            <p:graphicEl>
                                              <a:dgm id="{A89C34A2-BDFD-402E-A385-CAF190FEC95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2" presetID="31" presetClass="entr" presetSubtype="0" fill="hold" grpId="7" nodeType="withEffect">
                                  <p:stCondLst>
                                    <p:cond delay="9100"/>
                                  </p:stCondLst>
                                  <p:childTnLst>
                                    <p:set>
                                      <p:cBhvr>
                                        <p:cTn id="4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43676582-7C0E-4842-9B25-665AF82D8AC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4" dur="1000" fill="hold"/>
                                        <p:tgtEl>
                                          <p:spTgt spid="10">
                                            <p:graphicEl>
                                              <a:dgm id="{43676582-7C0E-4842-9B25-665AF82D8AC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5" dur="1000" fill="hold"/>
                                        <p:tgtEl>
                                          <p:spTgt spid="10">
                                            <p:graphicEl>
                                              <a:dgm id="{43676582-7C0E-4842-9B25-665AF82D8AC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6" dur="1000" fill="hold"/>
                                        <p:tgtEl>
                                          <p:spTgt spid="10">
                                            <p:graphicEl>
                                              <a:dgm id="{43676582-7C0E-4842-9B25-665AF82D8AC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7" dur="1000"/>
                                        <p:tgtEl>
                                          <p:spTgt spid="10">
                                            <p:graphicEl>
                                              <a:dgm id="{43676582-7C0E-4842-9B25-665AF82D8AC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8" presetID="31" presetClass="entr" presetSubtype="0" fill="hold" grpId="7" nodeType="withEffect">
                                  <p:stCondLst>
                                    <p:cond delay="9100"/>
                                  </p:stCondLst>
                                  <p:childTnLst>
                                    <p:set>
                                      <p:cBhvr>
                                        <p:cTn id="4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74D46E72-EEEF-42BD-8E1D-0A39E41FA6C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0" dur="1000" fill="hold"/>
                                        <p:tgtEl>
                                          <p:spTgt spid="10">
                                            <p:graphicEl>
                                              <a:dgm id="{74D46E72-EEEF-42BD-8E1D-0A39E41FA6C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1" dur="1000" fill="hold"/>
                                        <p:tgtEl>
                                          <p:spTgt spid="10">
                                            <p:graphicEl>
                                              <a:dgm id="{74D46E72-EEEF-42BD-8E1D-0A39E41FA6C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2" dur="1000" fill="hold"/>
                                        <p:tgtEl>
                                          <p:spTgt spid="10">
                                            <p:graphicEl>
                                              <a:dgm id="{74D46E72-EEEF-42BD-8E1D-0A39E41FA6C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3" dur="1000"/>
                                        <p:tgtEl>
                                          <p:spTgt spid="10">
                                            <p:graphicEl>
                                              <a:dgm id="{74D46E72-EEEF-42BD-8E1D-0A39E41FA6C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4" presetID="31" presetClass="entr" presetSubtype="0" fill="hold" grpId="7" nodeType="withEffect">
                                  <p:stCondLst>
                                    <p:cond delay="9100"/>
                                  </p:stCondLst>
                                  <p:childTnLst>
                                    <p:set>
                                      <p:cBhvr>
                                        <p:cTn id="4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E0BDF26D-39F8-438D-AA5B-05DEFA659CD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6" dur="1000" fill="hold"/>
                                        <p:tgtEl>
                                          <p:spTgt spid="10">
                                            <p:graphicEl>
                                              <a:dgm id="{E0BDF26D-39F8-438D-AA5B-05DEFA659CD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7" dur="1000" fill="hold"/>
                                        <p:tgtEl>
                                          <p:spTgt spid="10">
                                            <p:graphicEl>
                                              <a:dgm id="{E0BDF26D-39F8-438D-AA5B-05DEFA659CD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8" dur="1000" fill="hold"/>
                                        <p:tgtEl>
                                          <p:spTgt spid="10">
                                            <p:graphicEl>
                                              <a:dgm id="{E0BDF26D-39F8-438D-AA5B-05DEFA659CD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9" dur="1000"/>
                                        <p:tgtEl>
                                          <p:spTgt spid="10">
                                            <p:graphicEl>
                                              <a:dgm id="{E0BDF26D-39F8-438D-AA5B-05DEFA659CD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0" presetID="24" presetClass="emph" presetSubtype="0" fill="hold" grpId="8" nodeType="withEffect">
                                  <p:stCondLst>
                                    <p:cond delay="1100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471" dur="500" fill="hold"/>
                                        <p:tgtEl>
                                          <p:spTgt spid="10">
                                            <p:graphicEl>
                                              <a:dgm id="{9B30A206-DDB8-4925-BD2A-579A322FBAC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472" dur="500" fill="hold"/>
                                        <p:tgtEl>
                                          <p:spTgt spid="10">
                                            <p:graphicEl>
                                              <a:dgm id="{9B30A206-DDB8-4925-BD2A-579A322FBAC3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473" dur="500" fill="hold"/>
                                        <p:tgtEl>
                                          <p:spTgt spid="10">
                                            <p:graphicEl>
                                              <a:dgm id="{9B30A206-DDB8-4925-BD2A-579A322FBAC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474" dur="500" fill="hold"/>
                                        <p:tgtEl>
                                          <p:spTgt spid="10">
                                            <p:graphicEl>
                                              <a:dgm id="{9B30A206-DDB8-4925-BD2A-579A322FBAC3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5" presetID="24" presetClass="emph" presetSubtype="0" fill="hold" grpId="8" nodeType="withEffect">
                                  <p:stCondLst>
                                    <p:cond delay="1100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476" dur="500" fill="hold"/>
                                        <p:tgtEl>
                                          <p:spTgt spid="10">
                                            <p:graphicEl>
                                              <a:dgm id="{24FEAF2C-82C6-4A52-87E3-9851DC1990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477" dur="500" fill="hold"/>
                                        <p:tgtEl>
                                          <p:spTgt spid="10">
                                            <p:graphicEl>
                                              <a:dgm id="{24FEAF2C-82C6-4A52-87E3-9851DC1990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478" dur="500" fill="hold"/>
                                        <p:tgtEl>
                                          <p:spTgt spid="10">
                                            <p:graphicEl>
                                              <a:dgm id="{24FEAF2C-82C6-4A52-87E3-9851DC1990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479" dur="500" fill="hold"/>
                                        <p:tgtEl>
                                          <p:spTgt spid="10">
                                            <p:graphicEl>
                                              <a:dgm id="{24FEAF2C-82C6-4A52-87E3-9851DC1990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0" presetID="24" presetClass="emph" presetSubtype="0" fill="hold" grpId="8" nodeType="withEffect">
                                  <p:stCondLst>
                                    <p:cond delay="1100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481" dur="500" fill="hold"/>
                                        <p:tgtEl>
                                          <p:spTgt spid="10">
                                            <p:graphicEl>
                                              <a:dgm id="{A89C34A2-BDFD-402E-A385-CAF190FEC95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482" dur="500" fill="hold"/>
                                        <p:tgtEl>
                                          <p:spTgt spid="10">
                                            <p:graphicEl>
                                              <a:dgm id="{A89C34A2-BDFD-402E-A385-CAF190FEC95F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483" dur="500" fill="hold"/>
                                        <p:tgtEl>
                                          <p:spTgt spid="10">
                                            <p:graphicEl>
                                              <a:dgm id="{A89C34A2-BDFD-402E-A385-CAF190FEC95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484" dur="500" fill="hold"/>
                                        <p:tgtEl>
                                          <p:spTgt spid="10">
                                            <p:graphicEl>
                                              <a:dgm id="{A89C34A2-BDFD-402E-A385-CAF190FEC95F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5" presetID="24" presetClass="emph" presetSubtype="0" fill="hold" grpId="8" nodeType="withEffect">
                                  <p:stCondLst>
                                    <p:cond delay="1100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486" dur="500" fill="hold"/>
                                        <p:tgtEl>
                                          <p:spTgt spid="10">
                                            <p:graphicEl>
                                              <a:dgm id="{43676582-7C0E-4842-9B25-665AF82D8AC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487" dur="500" fill="hold"/>
                                        <p:tgtEl>
                                          <p:spTgt spid="10">
                                            <p:graphicEl>
                                              <a:dgm id="{43676582-7C0E-4842-9B25-665AF82D8ACE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488" dur="500" fill="hold"/>
                                        <p:tgtEl>
                                          <p:spTgt spid="10">
                                            <p:graphicEl>
                                              <a:dgm id="{43676582-7C0E-4842-9B25-665AF82D8AC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489" dur="500" fill="hold"/>
                                        <p:tgtEl>
                                          <p:spTgt spid="10">
                                            <p:graphicEl>
                                              <a:dgm id="{43676582-7C0E-4842-9B25-665AF82D8ACE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0" presetID="24" presetClass="emph" presetSubtype="0" fill="hold" grpId="8" nodeType="withEffect">
                                  <p:stCondLst>
                                    <p:cond delay="1100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491" dur="500" fill="hold"/>
                                        <p:tgtEl>
                                          <p:spTgt spid="10">
                                            <p:graphicEl>
                                              <a:dgm id="{74D46E72-EEEF-42BD-8E1D-0A39E41FA6C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492" dur="500" fill="hold"/>
                                        <p:tgtEl>
                                          <p:spTgt spid="10">
                                            <p:graphicEl>
                                              <a:dgm id="{74D46E72-EEEF-42BD-8E1D-0A39E41FA6CE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493" dur="500" fill="hold"/>
                                        <p:tgtEl>
                                          <p:spTgt spid="10">
                                            <p:graphicEl>
                                              <a:dgm id="{74D46E72-EEEF-42BD-8E1D-0A39E41FA6C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494" dur="500" fill="hold"/>
                                        <p:tgtEl>
                                          <p:spTgt spid="10">
                                            <p:graphicEl>
                                              <a:dgm id="{74D46E72-EEEF-42BD-8E1D-0A39E41FA6CE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5" presetID="24" presetClass="emph" presetSubtype="0" fill="hold" grpId="8" nodeType="withEffect">
                                  <p:stCondLst>
                                    <p:cond delay="1100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496" dur="500" fill="hold"/>
                                        <p:tgtEl>
                                          <p:spTgt spid="10">
                                            <p:graphicEl>
                                              <a:dgm id="{E0BDF26D-39F8-438D-AA5B-05DEFA659CD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497" dur="500" fill="hold"/>
                                        <p:tgtEl>
                                          <p:spTgt spid="10">
                                            <p:graphicEl>
                                              <a:dgm id="{E0BDF26D-39F8-438D-AA5B-05DEFA659CD7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498" dur="500" fill="hold"/>
                                        <p:tgtEl>
                                          <p:spTgt spid="10">
                                            <p:graphicEl>
                                              <a:dgm id="{E0BDF26D-39F8-438D-AA5B-05DEFA659CD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499" dur="500" fill="hold"/>
                                        <p:tgtEl>
                                          <p:spTgt spid="10">
                                            <p:graphicEl>
                                              <a:dgm id="{E0BDF26D-39F8-438D-AA5B-05DEFA659CD7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0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7" presetID="26" presetClass="entr" presetSubtype="0" fill="hold" grpId="1" nodeType="withEffect">
                                  <p:stCondLst>
                                    <p:cond delay="4800"/>
                                  </p:stCondLst>
                                  <p:childTnLst>
                                    <p:set>
                                      <p:cBhvr>
                                        <p:cTn id="5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1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1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1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2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2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2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23" presetID="53" presetClass="entr" presetSubtype="16" fill="hold" grpId="2" nodeType="with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5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8" presetID="14" presetClass="entr" presetSubtype="5" fill="hold" grpId="3" nodeType="with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5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5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1" presetID="31" presetClass="entr" presetSubtype="0" fill="hold" grpId="4" nodeType="withEffect">
                                  <p:stCondLst>
                                    <p:cond delay="9100"/>
                                  </p:stCondLst>
                                  <p:childTnLst>
                                    <p:set>
                                      <p:cBhvr>
                                        <p:cTn id="5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7" fill="hold">
                      <p:stCondLst>
                        <p:cond delay="indefinite"/>
                      </p:stCondLst>
                      <p:childTnLst>
                        <p:par>
                          <p:cTn id="538" fill="hold">
                            <p:stCondLst>
                              <p:cond delay="0"/>
                            </p:stCondLst>
                            <p:childTnLst>
                              <p:par>
                                <p:cTn id="539" presetID="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25 0 L 0.188 0.109 L 0.125 0.217 L 0 0.217 L -0.063 0.109 L 0 0 Z" pathEditMode="relative" ptsTypes="">
                                      <p:cBhvr>
                                        <p:cTn id="540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5" grpId="1" animBg="1"/>
      <p:bldP spid="5" grpId="2" animBg="1"/>
      <p:bldP spid="5" grpId="3" animBg="1"/>
      <p:bldP spid="5" grpId="4" animBg="1"/>
      <p:bldP spid="5" grpId="5" animBg="1"/>
      <p:bldP spid="5" grpId="6" animBg="1"/>
      <p:bldP spid="5" grpId="7" animBg="1"/>
      <p:bldP spid="6" grpId="0" animBg="1"/>
      <p:bldP spid="6" grpId="1" animBg="1"/>
      <p:bldP spid="6" grpId="2" animBg="1"/>
      <p:bldP spid="6" grpId="3" animBg="1"/>
      <p:bldP spid="6" grpId="4" animBg="1"/>
      <p:bldP spid="6" grpId="5" animBg="1"/>
      <p:bldP spid="6" grpId="6" animBg="1"/>
      <p:bldP spid="6" grpId="7" animBg="1"/>
      <p:bldGraphic spid="9" grpId="0">
        <p:bldAsOne/>
      </p:bldGraphic>
      <p:bldGraphic spid="9" grpId="1">
        <p:bldAsOne/>
      </p:bldGraphic>
      <p:bldGraphic spid="9" grpId="2">
        <p:bldAsOne/>
      </p:bldGraphic>
      <p:bldGraphic spid="9" grpId="3">
        <p:bldAsOne/>
      </p:bldGraphic>
      <p:bldGraphic spid="9" grpId="4">
        <p:bldAsOne/>
      </p:bldGraphic>
      <p:bldGraphic spid="10" grpId="0">
        <p:bldSub>
          <a:bldDgm/>
        </p:bldSub>
      </p:bldGraphic>
      <p:bldGraphic spid="10" grpId="1">
        <p:bldSub>
          <a:bldDgm/>
        </p:bldSub>
      </p:bldGraphic>
      <p:bldGraphic spid="10" grpId="2">
        <p:bldSub>
          <a:bldDgm/>
        </p:bldSub>
      </p:bldGraphic>
      <p:bldGraphic spid="10" grpId="3">
        <p:bldSub>
          <a:bldDgm/>
        </p:bldSub>
      </p:bldGraphic>
      <p:bldGraphic spid="10" grpId="4">
        <p:bldSub>
          <a:bldDgm/>
        </p:bldSub>
      </p:bldGraphic>
      <p:bldGraphic spid="10" grpId="5">
        <p:bldSub>
          <a:bldDgm/>
        </p:bldSub>
      </p:bldGraphic>
      <p:bldGraphic spid="10" grpId="6">
        <p:bldSub>
          <a:bldDgm/>
        </p:bldSub>
      </p:bldGraphic>
      <p:bldGraphic spid="10" grpId="7">
        <p:bldSub>
          <a:bldDgm/>
        </p:bldSub>
      </p:bldGraphic>
      <p:bldGraphic spid="10" grpId="8">
        <p:bldSub>
          <a:bldDgm/>
        </p:bldSub>
      </p:bldGraphic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3476625" y="2171700"/>
            <a:ext cx="2828925" cy="2790825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721061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  <p:sndAc>
          <p:stSnd>
            <p:snd r:embed="rId3" name="arrow.wav"/>
          </p:stSnd>
        </p:sndAc>
      </p:transition>
    </mc:Choice>
    <mc:Fallback>
      <p:transition spd="slow">
        <p:random/>
        <p:sndAc>
          <p:stSnd>
            <p:snd r:embed="rId3" name="arrow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67 -0.04 C 0.081 -0.049 0.102 -0.054 0.124 -0.054 C 0.149 -0.054 0.169 -0.049 0.183 -0.04 L 0.25 0 E" pathEditMode="relative" ptsTypes="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Sayfa</a:t>
            </a:r>
            <a:r>
              <a:rPr lang="en-US" dirty="0" smtClean="0"/>
              <a:t> 1</a:t>
            </a:r>
            <a:endParaRPr lang="tr-TR" dirty="0"/>
          </a:p>
        </p:txBody>
      </p:sp>
      <p:sp>
        <p:nvSpPr>
          <p:cNvPr id="3" name="Alt Başlık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Paragraf</a:t>
            </a:r>
            <a:r>
              <a:rPr lang="en-US" dirty="0" smtClean="0"/>
              <a:t> 1</a:t>
            </a:r>
            <a:endParaRPr lang="tr-TR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572236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  <p:sndAc>
          <p:stSnd>
            <p:snd r:embed="rId3" name="arrow.wav"/>
          </p:stSnd>
        </p:sndAc>
      </p:transition>
    </mc:Choice>
    <mc:Fallback>
      <p:transition spd="slow">
        <p:random/>
        <p:sndAc>
          <p:stSnd>
            <p:snd r:embed="rId3" name="arrow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4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12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13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4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5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6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Sayfa</a:t>
            </a:r>
            <a:r>
              <a:rPr lang="en-US" dirty="0" smtClean="0"/>
              <a:t> 2</a:t>
            </a:r>
            <a:endParaRPr lang="tr-TR" dirty="0"/>
          </a:p>
        </p:txBody>
      </p:sp>
      <p:sp>
        <p:nvSpPr>
          <p:cNvPr id="3" name="Alt Başlık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Paragraf</a:t>
            </a:r>
            <a:r>
              <a:rPr lang="en-US" dirty="0" smtClean="0"/>
              <a:t> 2</a:t>
            </a:r>
            <a:endParaRPr lang="tr-TR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12615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  <p:sndAc>
          <p:stSnd>
            <p:snd r:embed="rId3" name="arrow.wav"/>
          </p:stSnd>
        </p:sndAc>
      </p:transition>
    </mc:Choice>
    <mc:Fallback>
      <p:transition spd="slow">
        <p:random/>
        <p:sndAc>
          <p:stSnd>
            <p:snd r:embed="rId3" name="arrow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Sayfa</a:t>
            </a:r>
            <a:r>
              <a:rPr lang="en-US" dirty="0" smtClean="0"/>
              <a:t> 3</a:t>
            </a:r>
            <a:endParaRPr lang="tr-TR" dirty="0"/>
          </a:p>
        </p:txBody>
      </p:sp>
      <p:sp>
        <p:nvSpPr>
          <p:cNvPr id="3" name="Alt Başlık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mtClean="0"/>
              <a:t>Paragraf 3</a:t>
            </a:r>
            <a:endParaRPr lang="tr-TR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406153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  <p:sndAc>
          <p:stSnd>
            <p:snd r:embed="rId3" name="arrow.wav"/>
          </p:stSnd>
        </p:sndAc>
      </p:transition>
    </mc:Choice>
    <mc:Fallback>
      <p:transition spd="slow">
        <p:random/>
        <p:sndAc>
          <p:stSnd>
            <p:snd r:embed="rId3" name="arrow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8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Sayfa</a:t>
            </a:r>
            <a:r>
              <a:rPr lang="en-US" dirty="0" smtClean="0"/>
              <a:t> 4</a:t>
            </a:r>
            <a:endParaRPr lang="tr-TR" dirty="0"/>
          </a:p>
        </p:txBody>
      </p:sp>
      <p:sp>
        <p:nvSpPr>
          <p:cNvPr id="3" name="Alt Başlık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mtClean="0"/>
              <a:t>Paragraf 4</a:t>
            </a:r>
            <a:endParaRPr lang="tr-TR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840100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  <p:sndAc>
          <p:stSnd>
            <p:snd r:embed="rId3" name="arrow.wav"/>
          </p:stSnd>
        </p:sndAc>
      </p:transition>
    </mc:Choice>
    <mc:Fallback>
      <p:transition spd="slow">
        <p:random/>
        <p:sndAc>
          <p:stSnd>
            <p:snd r:embed="rId3" name="arrow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9" presetClass="emph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2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2" grpId="2"/>
      <p:bldP spid="2" grpId="3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mtClean="0"/>
              <a:t>Sayfa 5</a:t>
            </a:r>
            <a:endParaRPr lang="tr-TR" dirty="0"/>
          </a:p>
        </p:txBody>
      </p:sp>
      <p:sp>
        <p:nvSpPr>
          <p:cNvPr id="3" name="Alt Başlık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mtClean="0"/>
              <a:t>Paragraf 5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8513304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  <p:sndAc>
          <p:stSnd>
            <p:snd r:embed="rId2" name="arrow.wav"/>
          </p:stSnd>
        </p:sndAc>
      </p:transition>
    </mc:Choice>
    <mc:Fallback>
      <p:transition spd="slow">
        <p:random/>
        <p:sndAc>
          <p:stSnd>
            <p:snd r:embed="rId2" name="arrow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Sayfa</a:t>
            </a:r>
            <a:r>
              <a:rPr lang="en-US" dirty="0" smtClean="0"/>
              <a:t> 6</a:t>
            </a:r>
            <a:endParaRPr lang="tr-TR" dirty="0"/>
          </a:p>
        </p:txBody>
      </p:sp>
      <p:sp>
        <p:nvSpPr>
          <p:cNvPr id="3" name="Alt Başlık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mtClean="0"/>
              <a:t>Paragraf 6</a:t>
            </a:r>
            <a:endParaRPr lang="tr-TR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217229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  <p:sndAc>
          <p:stSnd>
            <p:snd r:embed="rId3" name="arrow.wav"/>
          </p:stSnd>
        </p:sndAc>
      </p:transition>
    </mc:Choice>
    <mc:Fallback>
      <p:transition spd="slow">
        <p:random/>
        <p:sndAc>
          <p:stSnd>
            <p:snd r:embed="rId3" name="arrow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mtClean="0"/>
              <a:t>Sayfa 7</a:t>
            </a:r>
            <a:endParaRPr lang="tr-TR" dirty="0"/>
          </a:p>
        </p:txBody>
      </p:sp>
      <p:sp>
        <p:nvSpPr>
          <p:cNvPr id="3" name="Alt Başlık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mtClean="0"/>
              <a:t>Paragraf 7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4684449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  <p:sndAc>
          <p:stSnd>
            <p:snd r:embed="rId2" name="arrow.wav"/>
          </p:stSnd>
        </p:sndAc>
      </p:transition>
    </mc:Choice>
    <mc:Fallback>
      <p:transition spd="slow">
        <p:random/>
        <p:sndAc>
          <p:stSnd>
            <p:snd r:embed="rId2" name="arrow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imge &quot;Yok&quot; 3"/>
          <p:cNvSpPr/>
          <p:nvPr/>
        </p:nvSpPr>
        <p:spPr>
          <a:xfrm>
            <a:off x="3928188" y="849086"/>
            <a:ext cx="5047861" cy="5477069"/>
          </a:xfrm>
          <a:prstGeom prst="noSmoking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48985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  <p:sndAc>
          <p:stSnd>
            <p:snd r:embed="rId2" name="arrow.wav"/>
          </p:stSnd>
        </p:sndAc>
      </p:transition>
    </mc:Choice>
    <mc:Fallback>
      <p:transition spd="slow">
        <p:random/>
        <p:sndAc>
          <p:stSnd>
            <p:snd r:embed="rId2" name="arrow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bomb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8" presetID="26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4" presetID="24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0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1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4" grpId="2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İMİNG" val="|3.7|1.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İMİNG" val="|1.4|1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İMİNG" val="|3.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İMİNG" val="|4.9|0.6|0.7|0.9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İMİNG" val="|0.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İMİNG" val="|0.8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İMİNG" val="|0.5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ğ Gözü">
  <a:themeElements>
    <a:clrScheme name="Ağ Gözü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Gill Sans MT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Ağ Gözü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TM03457485[[fn=Ağ Gözü]]</Template>
  <TotalTime>46</TotalTime>
  <Words>30</Words>
  <Application>Microsoft Office PowerPoint</Application>
  <PresentationFormat>Geniş ekran</PresentationFormat>
  <Paragraphs>15</Paragraphs>
  <Slides>13</Slides>
  <Notes>0</Notes>
  <HiddenSlides>0</HiddenSlides>
  <MMClips>1</MMClips>
  <ScaleCrop>false</ScaleCrop>
  <HeadingPairs>
    <vt:vector size="8" baseType="variant">
      <vt:variant>
        <vt:lpstr>Kullanılan Yazı Tipleri</vt:lpstr>
      </vt:variant>
      <vt:variant>
        <vt:i4>2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13</vt:i4>
      </vt:variant>
      <vt:variant>
        <vt:lpstr>Özel Gösteriler</vt:lpstr>
      </vt:variant>
      <vt:variant>
        <vt:i4>1</vt:i4>
      </vt:variant>
    </vt:vector>
  </HeadingPairs>
  <TitlesOfParts>
    <vt:vector size="17" baseType="lpstr">
      <vt:lpstr>Arial</vt:lpstr>
      <vt:lpstr>Gill Sans MT</vt:lpstr>
      <vt:lpstr>Ağ Gözü</vt:lpstr>
      <vt:lpstr>PowerPoint Sunusu</vt:lpstr>
      <vt:lpstr>Sayfa 1</vt:lpstr>
      <vt:lpstr>Sayfa 2</vt:lpstr>
      <vt:lpstr>Sayfa 3</vt:lpstr>
      <vt:lpstr>Sayfa 4</vt:lpstr>
      <vt:lpstr>Sayfa 5</vt:lpstr>
      <vt:lpstr>Sayfa 6</vt:lpstr>
      <vt:lpstr>Sayfa 7</vt:lpstr>
      <vt:lpstr>PowerPoint Sunusu</vt:lpstr>
      <vt:lpstr>PowerPoint Sunusu</vt:lpstr>
      <vt:lpstr>PowerPoint Sunusu</vt:lpstr>
      <vt:lpstr>PowerPoint Sunusu</vt:lpstr>
      <vt:lpstr>PowerPoint Sunusu</vt:lpstr>
      <vt:lpstr>Özel Gösteri 1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Sayfa 1</dc:title>
  <dc:creator>Furkan Gözükara</dc:creator>
  <cp:lastModifiedBy>Furkan Gözükara</cp:lastModifiedBy>
  <cp:revision>7</cp:revision>
  <dcterms:created xsi:type="dcterms:W3CDTF">2020-11-14T13:46:24Z</dcterms:created>
  <dcterms:modified xsi:type="dcterms:W3CDTF">2020-11-14T14:33:18Z</dcterms:modified>
</cp:coreProperties>
</file>